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256" r:id="rId2"/>
    <p:sldId id="337" r:id="rId3"/>
    <p:sldId id="338" r:id="rId4"/>
    <p:sldId id="339" r:id="rId5"/>
    <p:sldId id="344" r:id="rId6"/>
    <p:sldId id="345" r:id="rId7"/>
    <p:sldId id="347" r:id="rId8"/>
    <p:sldId id="348" r:id="rId9"/>
    <p:sldId id="350" r:id="rId10"/>
    <p:sldId id="351" r:id="rId11"/>
    <p:sldId id="359" r:id="rId12"/>
    <p:sldId id="352" r:id="rId13"/>
    <p:sldId id="360" r:id="rId14"/>
    <p:sldId id="353" r:id="rId15"/>
    <p:sldId id="354" r:id="rId16"/>
    <p:sldId id="364" r:id="rId17"/>
    <p:sldId id="365" r:id="rId18"/>
    <p:sldId id="356" r:id="rId19"/>
    <p:sldId id="332" r:id="rId20"/>
    <p:sldId id="333" r:id="rId21"/>
    <p:sldId id="334" r:id="rId22"/>
    <p:sldId id="362" r:id="rId23"/>
    <p:sldId id="363" r:id="rId24"/>
    <p:sldId id="326" r:id="rId25"/>
    <p:sldId id="336" r:id="rId26"/>
    <p:sldId id="327" r:id="rId27"/>
    <p:sldId id="329" r:id="rId28"/>
    <p:sldId id="330" r:id="rId29"/>
    <p:sldId id="331" r:id="rId30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6600"/>
    <a:srgbClr val="E27E7C"/>
    <a:srgbClr val="990000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6" autoAdjust="0"/>
    <p:restoredTop sz="94595" autoAdjust="0"/>
  </p:normalViewPr>
  <p:slideViewPr>
    <p:cSldViewPr>
      <p:cViewPr varScale="1">
        <p:scale>
          <a:sx n="104" d="100"/>
          <a:sy n="104" d="100"/>
        </p:scale>
        <p:origin x="-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257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393534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8629419" y="6570412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7-</a:t>
            </a:r>
            <a:fld id="{55CC2346-2850-40B2-98F1-72EEB051F4D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chemeClr val="tx1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microsoft.com/office/2007/relationships/media" Target="../media/media15.wma"/><Relationship Id="rId7" Type="http://schemas.openxmlformats.org/officeDocument/2006/relationships/oleObject" Target="../embeddings/oleObject2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ma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1.doc"/><Relationship Id="rId3" Type="http://schemas.microsoft.com/office/2007/relationships/media" Target="../media/media17.wma"/><Relationship Id="rId7" Type="http://schemas.openxmlformats.org/officeDocument/2006/relationships/hyperlink" Target="http://www.nrc.gov/reading-rm/doc-collections/cfr/part020/" TargetMode="External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7.wma"/><Relationship Id="rId9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7.png"/><Relationship Id="rId5" Type="http://schemas.openxmlformats.org/officeDocument/2006/relationships/hyperlink" Target="http://rms.unlv.edu/radiological/Form%202%20-%20Risk%20Assessment%20and%20Control%20Guideline%20for%20RAM%20(2).pdf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wma"/><Relationship Id="rId7" Type="http://schemas.openxmlformats.org/officeDocument/2006/relationships/image" Target="../media/image19.png"/><Relationship Id="rId2" Type="http://schemas.microsoft.com/office/2007/relationships/media" Target="../media/media20.wm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microsoft.com/office/2007/relationships/media" Target="../media/media24.wma"/><Relationship Id="rId7" Type="http://schemas.openxmlformats.org/officeDocument/2006/relationships/oleObject" Target="../embeddings/oleObject3.bin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24.wma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hyperlink" Target="http://upload.wikimedia.org/wikipedia/commons/7/77/Photoelectric_effect.png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microsoft.com/office/2007/relationships/media" Target="../media/media8.wma"/><Relationship Id="rId7" Type="http://schemas.openxmlformats.org/officeDocument/2006/relationships/oleObject" Target="../embeddings/oleObject1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gif"/><Relationship Id="rId4" Type="http://schemas.openxmlformats.org/officeDocument/2006/relationships/audio" Target="../media/media8.wma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wma"/><Relationship Id="rId7" Type="http://schemas.openxmlformats.org/officeDocument/2006/relationships/image" Target="../media/image10.png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200" dirty="0" smtClean="0"/>
              <a:t>RDCH 702 Lecture 7:  Radiation </a:t>
            </a:r>
            <a:r>
              <a:rPr lang="en-US" sz="3200" dirty="0"/>
              <a:t>Reactions:  </a:t>
            </a:r>
            <a:r>
              <a:rPr lang="en-US" sz="3200" dirty="0" err="1"/>
              <a:t>Dosimetry</a:t>
            </a:r>
            <a:r>
              <a:rPr lang="en-US" sz="3200" dirty="0"/>
              <a:t> and Hot Atom Chemistry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4038600" cy="3626584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Readings: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Reading:  Modern Nuclear Chemistry, Chap. 17; Nuclear and Radiochemistry, Chap. 6, Chap 11.C.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Interaction of radiation with matter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Neutron, positive ions, electrons, photons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Dosimetry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Radiation Protection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Hot Atom Chemistry</a:t>
            </a:r>
          </a:p>
        </p:txBody>
      </p:sp>
      <p:pic>
        <p:nvPicPr>
          <p:cNvPr id="4100" name="Picture 4" descr="Radiolysis_of_wa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016" y="1219200"/>
            <a:ext cx="4746984" cy="5029200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52400" y="4629710"/>
            <a:ext cx="3886200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E0043"/>
                </a:solidFill>
              </a:rPr>
              <a:t>Effect in biological systems</a:t>
            </a:r>
          </a:p>
          <a:p>
            <a:r>
              <a:rPr lang="en-US" sz="2000" b="1" dirty="0" smtClean="0">
                <a:solidFill>
                  <a:srgbClr val="6E0043"/>
                </a:solidFill>
              </a:rPr>
              <a:t>Radicals </a:t>
            </a:r>
            <a:r>
              <a:rPr lang="en-US" sz="2000" b="1" dirty="0">
                <a:solidFill>
                  <a:srgbClr val="6E0043"/>
                </a:solidFill>
              </a:rPr>
              <a:t>are formed by the interaction of radiation with water</a:t>
            </a:r>
          </a:p>
          <a:p>
            <a:pPr lvl="1"/>
            <a:r>
              <a:rPr lang="en-US" sz="2000" b="1" dirty="0">
                <a:solidFill>
                  <a:srgbClr val="BE001E"/>
                </a:solidFill>
              </a:rPr>
              <a:t>Radicals drive reactions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829300" y="2895600"/>
            <a:ext cx="8001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724400" y="1956707"/>
            <a:ext cx="1524000" cy="4572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315200" y="2667000"/>
            <a:ext cx="13335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448300" y="4640596"/>
            <a:ext cx="8001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91400" y="4495800"/>
            <a:ext cx="13335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  <p:extLst mod="1">
    <p:ext uri="{3A86A75C-4F4B-4683-9AE1-C65F6400EC91}">
      <p14:laserTraceLst xmlns:p14="http://schemas.microsoft.com/office/powerpoint/2010/main">
        <p14:tracePtLst>
          <p14:tracePt t="31046" x="5200650" y="3932238"/>
          <p14:tracePt t="31094" x="5194300" y="3932238"/>
          <p14:tracePt t="31102" x="5178425" y="3932238"/>
          <p14:tracePt t="31110" x="5149850" y="3943350"/>
          <p14:tracePt t="31132" x="5064125" y="3949700"/>
          <p14:tracePt t="31134" x="4972050" y="3960813"/>
          <p14:tracePt t="31150" x="4886325" y="3965575"/>
          <p14:tracePt t="31166" x="4675188" y="4000500"/>
          <p14:tracePt t="31190" x="4521200" y="4022725"/>
          <p14:tracePt t="31206" x="4354513" y="4040188"/>
          <p14:tracePt t="31222" x="4194175" y="4057650"/>
          <p14:tracePt t="31238" x="4017963" y="4064000"/>
          <p14:tracePt t="31254" x="3846513" y="4079875"/>
          <p14:tracePt t="31270" x="3668713" y="4086225"/>
          <p14:tracePt t="31286" x="3514725" y="4092575"/>
          <p14:tracePt t="31302" x="3394075" y="4103688"/>
          <p14:tracePt t="31318" x="3292475" y="4108450"/>
          <p14:tracePt t="31332" x="3206750" y="4114800"/>
          <p14:tracePt t="31350" x="3092450" y="4132263"/>
          <p14:tracePt t="31366" x="2978150" y="4137025"/>
          <p14:tracePt t="31382" x="2806700" y="4154488"/>
          <p14:tracePt t="31406" x="2697163" y="4160838"/>
          <p14:tracePt t="31422" x="2571750" y="4178300"/>
          <p14:tracePt t="31438" x="2400300" y="4200525"/>
          <p14:tracePt t="31448" x="2235200" y="4217988"/>
          <p14:tracePt t="31470" x="2057400" y="4240213"/>
          <p14:tracePt t="31486" x="1903413" y="4257675"/>
          <p14:tracePt t="31502" x="1743075" y="4268788"/>
          <p14:tracePt t="31518" x="1593850" y="4286250"/>
          <p14:tracePt t="31534" x="1457325" y="4303713"/>
          <p14:tracePt t="31548" x="1336675" y="4325938"/>
          <p14:tracePt t="31565" x="1217613" y="4337050"/>
          <p14:tracePt t="31582" x="1028700" y="4360863"/>
          <p14:tracePt t="31598" x="925513" y="4383088"/>
          <p14:tracePt t="31615" x="835025" y="4406900"/>
          <p14:tracePt t="31632" x="742950" y="4429125"/>
          <p14:tracePt t="31648" x="639763" y="4446588"/>
          <p14:tracePt t="31665" x="520700" y="4464050"/>
          <p14:tracePt t="31682" x="400050" y="4475163"/>
          <p14:tracePt t="31698" x="303213" y="4497388"/>
          <p14:tracePt t="31715" x="211138" y="4514850"/>
          <p14:tracePt t="31732" x="120650" y="4537075"/>
          <p14:tracePt t="31749" x="34925" y="4560888"/>
          <p14:tracePt t="31765" x="0" y="4583113"/>
          <p14:tracePt t="31765" x="0" y="4594225"/>
          <p14:tracePt t="31782" x="0" y="4622800"/>
          <p14:tracePt t="31798" x="0" y="4664075"/>
          <p14:tracePt t="31815" x="0" y="4703763"/>
          <p14:tracePt t="31832" x="0" y="4754563"/>
          <p14:tracePt t="31849" x="0" y="4811713"/>
          <p14:tracePt t="31865" x="0" y="4886325"/>
          <p14:tracePt t="31882" x="0" y="4972050"/>
          <p14:tracePt t="31898" x="0" y="5068888"/>
          <p14:tracePt t="31915" x="0" y="5154613"/>
          <p14:tracePt t="31932" x="0" y="5240338"/>
          <p14:tracePt t="31948" x="0" y="5303838"/>
          <p14:tracePt t="31965" x="0" y="5360988"/>
          <p14:tracePt t="31965" x="6350" y="5394325"/>
          <p14:tracePt t="31982" x="22225" y="5451475"/>
          <p14:tracePt t="31999" x="39688" y="5503863"/>
          <p14:tracePt t="32015" x="63500" y="5554663"/>
          <p14:tracePt t="32032" x="79375" y="5594350"/>
          <p14:tracePt t="32048" x="103188" y="5622925"/>
          <p14:tracePt t="32065" x="120650" y="5657850"/>
          <p14:tracePt t="32082" x="136525" y="5686425"/>
          <p14:tracePt t="32098" x="149225" y="5708650"/>
          <p14:tracePt t="32115" x="160338" y="5726113"/>
          <p14:tracePt t="32132" x="171450" y="5743575"/>
          <p14:tracePt t="32149" x="171450" y="5754688"/>
          <p14:tracePt t="32165" x="182563" y="5765800"/>
          <p14:tracePt t="32182" x="188913" y="5778500"/>
          <p14:tracePt t="32199" x="193675" y="5789613"/>
          <p14:tracePt t="32215" x="200025" y="5800725"/>
          <p14:tracePt t="32232" x="206375" y="5811838"/>
          <p14:tracePt t="32248" x="217488" y="5822950"/>
          <p14:tracePt t="32265" x="222250" y="5829300"/>
          <p14:tracePt t="32282" x="234950" y="5840413"/>
          <p14:tracePt t="32298" x="246063" y="5846763"/>
          <p14:tracePt t="32315" x="268288" y="5864225"/>
          <p14:tracePt t="32332" x="296863" y="5880100"/>
          <p14:tracePt t="32349" x="342900" y="5897563"/>
          <p14:tracePt t="32365" x="417513" y="5915025"/>
          <p14:tracePt t="32381" x="571500" y="5961063"/>
          <p14:tracePt t="32399" x="703263" y="6000750"/>
          <p14:tracePt t="32415" x="835025" y="6029325"/>
          <p14:tracePt t="32432" x="982663" y="6069013"/>
          <p14:tracePt t="32448" x="1136650" y="6108700"/>
          <p14:tracePt t="32465" x="1296988" y="6149975"/>
          <p14:tracePt t="32482" x="1474788" y="6183313"/>
          <p14:tracePt t="32499" x="1651000" y="6207125"/>
          <p14:tracePt t="32515" x="1822450" y="6229350"/>
          <p14:tracePt t="32532" x="1982788" y="6251575"/>
          <p14:tracePt t="32548" x="2143125" y="6269038"/>
          <p14:tracePt t="32565" x="2297113" y="6275388"/>
          <p14:tracePt t="32582" x="2536825" y="6275388"/>
          <p14:tracePt t="32598" x="2697163" y="6269038"/>
          <p14:tracePt t="32616" x="2851150" y="6251575"/>
          <p14:tracePt t="32632" x="3000375" y="6235700"/>
          <p14:tracePt t="32648" x="3165475" y="6218238"/>
          <p14:tracePt t="32665" x="3343275" y="6189663"/>
          <p14:tracePt t="32682" x="3503613" y="6137275"/>
          <p14:tracePt t="32698" x="3668713" y="6075363"/>
          <p14:tracePt t="32715" x="3811588" y="6011863"/>
          <p14:tracePt t="32732" x="3932238" y="5943600"/>
          <p14:tracePt t="32748" x="4064000" y="5857875"/>
          <p14:tracePt t="32765" x="4160838" y="5772150"/>
          <p14:tracePt t="32782" x="4286250" y="5635625"/>
          <p14:tracePt t="32798" x="4349750" y="5537200"/>
          <p14:tracePt t="32815" x="4394200" y="5435600"/>
          <p14:tracePt t="32832" x="4411663" y="5349875"/>
          <p14:tracePt t="32848" x="4422775" y="5297488"/>
          <p14:tracePt t="32865" x="4418013" y="5207000"/>
          <p14:tracePt t="32882" x="4389438" y="5097463"/>
          <p14:tracePt t="32898" x="4354513" y="5000625"/>
          <p14:tracePt t="32915" x="4308475" y="4908550"/>
          <p14:tracePt t="32932" x="4240213" y="4811713"/>
          <p14:tracePt t="32948" x="4171950" y="4708525"/>
          <p14:tracePt t="32965" x="4075113" y="4611688"/>
          <p14:tracePt t="32982" x="3897313" y="4464050"/>
          <p14:tracePt t="32998" x="3771900" y="4371975"/>
          <p14:tracePt t="33015" x="3646488" y="4297363"/>
          <p14:tracePt t="33032" x="3503613" y="4222750"/>
          <p14:tracePt t="33048" x="3354388" y="4160838"/>
          <p14:tracePt t="33065" x="3211513" y="4103688"/>
          <p14:tracePt t="33082" x="3068638" y="4075113"/>
          <p14:tracePt t="33098" x="2949575" y="4040188"/>
          <p14:tracePt t="33115" x="2822575" y="4029075"/>
          <p14:tracePt t="33132" x="2686050" y="4017963"/>
          <p14:tracePt t="33148" x="2536825" y="4022725"/>
          <p14:tracePt t="33165" x="2360613" y="4040188"/>
          <p14:tracePt t="33182" x="2085975" y="4079875"/>
          <p14:tracePt t="33198" x="1897063" y="4125913"/>
          <p14:tracePt t="33215" x="1708150" y="4165600"/>
          <p14:tracePt t="33232" x="1514475" y="4211638"/>
          <p14:tracePt t="33248" x="1336675" y="4257675"/>
          <p14:tracePt t="33265" x="1165225" y="4297363"/>
          <p14:tracePt t="33282" x="1017588" y="4343400"/>
          <p14:tracePt t="33298" x="892175" y="4400550"/>
          <p14:tracePt t="33315" x="788988" y="4464050"/>
          <p14:tracePt t="33332" x="679450" y="4532313"/>
          <p14:tracePt t="33348" x="571500" y="4611688"/>
          <p14:tracePt t="33366" x="428625" y="4737100"/>
          <p14:tracePt t="33382" x="349250" y="4806950"/>
          <p14:tracePt t="33398" x="285750" y="4868863"/>
          <p14:tracePt t="33415" x="211138" y="4937125"/>
          <p14:tracePt t="33432" x="160338" y="4989513"/>
          <p14:tracePt t="33448" x="107950" y="5029200"/>
          <p14:tracePt t="33465" x="74613" y="5057775"/>
          <p14:tracePt t="33482" x="39688" y="5092700"/>
          <p14:tracePt t="33498" x="6350" y="5137150"/>
          <p14:tracePt t="33515" x="0" y="5178425"/>
          <p14:tracePt t="33531" x="0" y="5222875"/>
          <p14:tracePt t="33548" x="0" y="5280025"/>
          <p14:tracePt t="33565" x="0" y="5343525"/>
          <p14:tracePt t="33582" x="0" y="5451475"/>
          <p14:tracePt t="33598" x="22225" y="5532438"/>
          <p14:tracePt t="33615" x="63500" y="5629275"/>
          <p14:tracePt t="33632" x="96838" y="5715000"/>
          <p14:tracePt t="33648" x="149225" y="5794375"/>
          <p14:tracePt t="33665" x="193675" y="5864225"/>
          <p14:tracePt t="33682" x="257175" y="5915025"/>
          <p14:tracePt t="33698" x="314325" y="5954713"/>
          <p14:tracePt t="33715" x="377825" y="5994400"/>
          <p14:tracePt t="33732" x="439738" y="6022975"/>
          <p14:tracePt t="33748" x="520700" y="6051550"/>
          <p14:tracePt t="33765" x="617538" y="6069013"/>
          <p14:tracePt t="33782" x="800100" y="6092825"/>
          <p14:tracePt t="33798" x="920750" y="6108700"/>
          <p14:tracePt t="33815" x="1028700" y="6121400"/>
          <p14:tracePt t="33832" x="1131888" y="6137275"/>
          <p14:tracePt t="33848" x="1228725" y="6149975"/>
          <p14:tracePt t="33865" x="1349375" y="6161088"/>
          <p14:tracePt t="33882" x="1457325" y="6165850"/>
          <p14:tracePt t="33898" x="1560513" y="6183313"/>
          <p14:tracePt t="33915" x="1657350" y="6189663"/>
          <p14:tracePt t="33931" x="1778000" y="6194425"/>
          <p14:tracePt t="33948" x="1892300" y="6194425"/>
          <p14:tracePt t="33965" x="2011363" y="6200775"/>
          <p14:tracePt t="33982" x="2206625" y="6200775"/>
          <p14:tracePt t="33998" x="2343150" y="6200775"/>
          <p14:tracePt t="34015" x="2492375" y="6200775"/>
          <p14:tracePt t="34032" x="2646363" y="6194425"/>
          <p14:tracePt t="34048" x="2765425" y="6183313"/>
          <p14:tracePt t="34065" x="2851150" y="6178550"/>
          <p14:tracePt t="34082" x="2897188" y="6172200"/>
          <p14:tracePt t="34098" x="2936875" y="6165850"/>
          <p14:tracePt t="34115" x="2965450" y="6161088"/>
          <p14:tracePt t="34131" x="3000375" y="6154738"/>
          <p14:tracePt t="34148" x="3046413" y="6149975"/>
          <p14:tracePt t="34165" x="3097213" y="6143625"/>
          <p14:tracePt t="34165" x="3132138" y="6137275"/>
          <p14:tracePt t="34182" x="3217863" y="6126163"/>
          <p14:tracePt t="34198" x="3314700" y="6108700"/>
          <p14:tracePt t="34215" x="3417888" y="6097588"/>
          <p14:tracePt t="34232" x="3525838" y="6080125"/>
          <p14:tracePt t="34248" x="3663950" y="6064250"/>
          <p14:tracePt t="34265" x="3806825" y="6040438"/>
          <p14:tracePt t="34282" x="3943350" y="6011863"/>
          <p14:tracePt t="34298" x="4046538" y="5983288"/>
          <p14:tracePt t="34315" x="4103688" y="5961063"/>
          <p14:tracePt t="34332" x="4125913" y="5949950"/>
          <p14:tracePt t="34349" x="4125913" y="5943600"/>
          <p14:tracePt t="34349" x="4132263" y="5943600"/>
          <p14:tracePt t="34486" x="4132263" y="5937250"/>
          <p14:tracePt t="34486" x="0" y="0"/>
        </p14:tracePtLst>
        <p14:tracePtLst>
          <p14:tracePt t="43951" x="7932738" y="3257550"/>
          <p14:tracePt t="44174" x="7915275" y="3257550"/>
          <p14:tracePt t="44182" x="7864475" y="3268663"/>
          <p14:tracePt t="44198" x="7818438" y="3286125"/>
          <p14:tracePt t="44214" x="7789863" y="3292475"/>
          <p14:tracePt t="44230" x="7783513" y="3292475"/>
          <p14:tracePt t="44310" x="7772400" y="3292475"/>
          <p14:tracePt t="44325" x="7732713" y="3292475"/>
          <p14:tracePt t="44326" x="7686675" y="3286125"/>
          <p14:tracePt t="44334" x="7550150" y="3275013"/>
          <p14:tracePt t="44350" x="7412038" y="3268663"/>
          <p14:tracePt t="44366" x="7297738" y="3263900"/>
          <p14:tracePt t="44382" x="7264400" y="3263900"/>
          <p14:tracePt t="44798" x="7258050" y="3263900"/>
          <p14:tracePt t="44808" x="7223125" y="3292475"/>
          <p14:tracePt t="44809" x="7172325" y="3336925"/>
          <p14:tracePt t="44815" x="7023100" y="3451225"/>
          <p14:tracePt t="44832" x="6823075" y="3589338"/>
          <p14:tracePt t="44848" x="6611938" y="3703638"/>
          <p14:tracePt t="44865" x="6429375" y="3800475"/>
          <p14:tracePt t="44882" x="6275388" y="3863975"/>
          <p14:tracePt t="44899" x="6183313" y="3892550"/>
          <p14:tracePt t="44915" x="6143625" y="3903663"/>
          <p14:tracePt t="44932" x="6126163" y="3908425"/>
          <p14:tracePt t="44948" x="6108700" y="3914775"/>
          <p14:tracePt t="44965" x="6080125" y="3921125"/>
          <p14:tracePt t="44982" x="6046788" y="3921125"/>
          <p14:tracePt t="44999" x="6040438" y="3921125"/>
          <p14:tracePt t="45094" x="6029325" y="3925888"/>
          <p14:tracePt t="45110" x="6022975" y="3932238"/>
          <p14:tracePt t="45118" x="6018213" y="3932238"/>
          <p14:tracePt t="45134" x="6011863" y="3932238"/>
          <p14:tracePt t="45406" x="6022975" y="3925888"/>
          <p14:tracePt t="45414" x="6064250" y="3908425"/>
          <p14:tracePt t="45432" x="6080125" y="3903663"/>
          <p14:tracePt t="45432" x="6126163" y="3886200"/>
          <p14:tracePt t="45448" x="6183313" y="3875088"/>
          <p14:tracePt t="45465" x="6218238" y="3875088"/>
          <p14:tracePt t="45482" x="6229350" y="3868738"/>
          <p14:tracePt t="45934" x="6218238" y="3886200"/>
          <p14:tracePt t="45942" x="6183313" y="3914775"/>
          <p14:tracePt t="45950" x="6103938" y="4000500"/>
          <p14:tracePt t="45966" x="6057900" y="4035425"/>
          <p14:tracePt t="45967" x="5994400" y="4086225"/>
          <p14:tracePt t="45982" x="5783263" y="4251325"/>
          <p14:tracePt t="45999" x="5635625" y="4400550"/>
          <p14:tracePt t="46015" x="5497513" y="4537075"/>
          <p14:tracePt t="46032" x="5378450" y="4651375"/>
          <p14:tracePt t="46049" x="5297488" y="4714875"/>
          <p14:tracePt t="46065" x="5235575" y="4765675"/>
          <p14:tracePt t="46082" x="5194300" y="4794250"/>
          <p14:tracePt t="46098" x="5149850" y="4835525"/>
          <p14:tracePt t="46115" x="5126038" y="4868863"/>
          <p14:tracePt t="46132" x="5097463" y="4908550"/>
          <p14:tracePt t="46148" x="5075238" y="4949825"/>
          <p14:tracePt t="46165" x="5040313" y="5000625"/>
          <p14:tracePt t="46182" x="5018088" y="5075238"/>
          <p14:tracePt t="46199" x="5018088" y="5137150"/>
          <p14:tracePt t="46215" x="5018088" y="5207000"/>
          <p14:tracePt t="46232" x="5018088" y="5268913"/>
          <p14:tracePt t="46249" x="5035550" y="5349875"/>
          <p14:tracePt t="46265" x="5046663" y="5411788"/>
          <p14:tracePt t="46281" x="5064125" y="5486400"/>
          <p14:tracePt t="46298" x="5097463" y="5565775"/>
          <p14:tracePt t="46314" x="5132388" y="5640388"/>
          <p14:tracePt t="46331" x="5172075" y="5697538"/>
          <p14:tracePt t="46348" x="5218113" y="5754688"/>
          <p14:tracePt t="46364" x="5264150" y="5794375"/>
          <p14:tracePt t="46381" x="5365750" y="5857875"/>
          <p14:tracePt t="46399" x="5446713" y="5897563"/>
          <p14:tracePt t="46415" x="5508625" y="5932488"/>
          <p14:tracePt t="46431" x="5565775" y="5961063"/>
          <p14:tracePt t="46448" x="5640388" y="5989638"/>
          <p14:tracePt t="46464" x="5737225" y="6018213"/>
          <p14:tracePt t="46482" x="5840413" y="6040438"/>
          <p14:tracePt t="46498" x="5949950" y="6057900"/>
          <p14:tracePt t="46516" x="6069013" y="6075363"/>
          <p14:tracePt t="46532" x="6194425" y="6080125"/>
          <p14:tracePt t="46549" x="6343650" y="6080125"/>
          <p14:tracePt t="46565" x="6480175" y="6080125"/>
          <p14:tracePt t="46565" x="6537325" y="6075363"/>
          <p14:tracePt t="46582" x="6657975" y="6057900"/>
          <p14:tracePt t="46598" x="6772275" y="6035675"/>
          <p14:tracePt t="46615" x="6880225" y="6007100"/>
          <p14:tracePt t="46632" x="6994525" y="5954713"/>
          <p14:tracePt t="46648" x="7092950" y="5908675"/>
          <p14:tracePt t="46665" x="7154863" y="5864225"/>
          <p14:tracePt t="46682" x="7200900" y="5811838"/>
          <p14:tracePt t="46698" x="7240588" y="5743575"/>
          <p14:tracePt t="46715" x="7269163" y="5664200"/>
          <p14:tracePt t="46732" x="7292975" y="5600700"/>
          <p14:tracePt t="46748" x="7297738" y="5537200"/>
          <p14:tracePt t="46765" x="7297738" y="5480050"/>
          <p14:tracePt t="46782" x="7251700" y="5365750"/>
          <p14:tracePt t="46799" x="7194550" y="5286375"/>
          <p14:tracePt t="46815" x="7115175" y="5200650"/>
          <p14:tracePt t="46832" x="7007225" y="5097463"/>
          <p14:tracePt t="46849" x="6869113" y="4994275"/>
          <p14:tracePt t="46865" x="6715125" y="4897438"/>
          <p14:tracePt t="46882" x="6565900" y="4806950"/>
          <p14:tracePt t="46898" x="6394450" y="4725988"/>
          <p14:tracePt t="46915" x="6229350" y="4640263"/>
          <p14:tracePt t="46932" x="6075363" y="4572000"/>
          <p14:tracePt t="46948" x="5932488" y="4508500"/>
          <p14:tracePt t="46965" x="5811838" y="4464050"/>
          <p14:tracePt t="46965" x="5749925" y="4446588"/>
          <p14:tracePt t="46982" x="5629275" y="4418013"/>
          <p14:tracePt t="46999" x="5537200" y="4400550"/>
          <p14:tracePt t="47015" x="5446713" y="4378325"/>
          <p14:tracePt t="47032" x="5354638" y="4371975"/>
          <p14:tracePt t="47049" x="5268913" y="4371975"/>
          <p14:tracePt t="47065" x="5178425" y="4371975"/>
          <p14:tracePt t="47082" x="5092700" y="4394200"/>
          <p14:tracePt t="47098" x="5018088" y="4429125"/>
          <p14:tracePt t="47115" x="4949825" y="4479925"/>
          <p14:tracePt t="47132" x="4886325" y="4532313"/>
          <p14:tracePt t="47149" x="4835525" y="4594225"/>
          <p14:tracePt t="47165" x="4789488" y="4646613"/>
          <p14:tracePt t="47182" x="4749800" y="4737100"/>
          <p14:tracePt t="47198" x="4743450" y="4800600"/>
          <p14:tracePt t="47215" x="4732338" y="4879975"/>
          <p14:tracePt t="47232" x="4732338" y="4960938"/>
          <p14:tracePt t="47248" x="4743450" y="5035550"/>
          <p14:tracePt t="47265" x="4749800" y="5092700"/>
          <p14:tracePt t="47282" x="4760913" y="5149850"/>
          <p14:tracePt t="47298" x="4778375" y="5194300"/>
          <p14:tracePt t="47315" x="4794250" y="5235575"/>
          <p14:tracePt t="47332" x="4818063" y="5268913"/>
          <p14:tracePt t="47348" x="4840288" y="5303838"/>
          <p14:tracePt t="47365" x="4868863" y="5326063"/>
          <p14:tracePt t="47365" x="4886325" y="5337175"/>
          <p14:tracePt t="47382" x="4932363" y="5365750"/>
          <p14:tracePt t="47398" x="4989513" y="5383213"/>
          <p14:tracePt t="47415" x="5051425" y="5400675"/>
          <p14:tracePt t="47432" x="5143500" y="5418138"/>
          <p14:tracePt t="47448" x="5240338" y="5422900"/>
          <p14:tracePt t="47465" x="5372100" y="5440363"/>
          <p14:tracePt t="47482" x="5497513" y="5446713"/>
          <p14:tracePt t="47498" x="5635625" y="5446713"/>
          <p14:tracePt t="47515" x="5783263" y="5446713"/>
          <p14:tracePt t="47532" x="5943600" y="5411788"/>
          <p14:tracePt t="47549" x="6108700" y="5354638"/>
          <p14:tracePt t="47565" x="6275388" y="5292725"/>
          <p14:tracePt t="47565" x="6354763" y="5251450"/>
          <p14:tracePt t="47582" x="6508750" y="5172075"/>
          <p14:tracePt t="47598" x="6635750" y="5080000"/>
          <p14:tracePt t="47615" x="6715125" y="5018088"/>
          <p14:tracePt t="47632" x="6761163" y="4949825"/>
          <p14:tracePt t="47648" x="6783388" y="4875213"/>
          <p14:tracePt t="47665" x="6783388" y="4794250"/>
          <p14:tracePt t="47682" x="6772275" y="4703763"/>
          <p14:tracePt t="47698" x="6737350" y="4611688"/>
          <p14:tracePt t="47715" x="6675438" y="4514850"/>
          <p14:tracePt t="47732" x="6565900" y="4411663"/>
          <p14:tracePt t="47749" x="6440488" y="4297363"/>
          <p14:tracePt t="47765" x="6292850" y="4211638"/>
          <p14:tracePt t="47765" x="6223000" y="4178300"/>
          <p14:tracePt t="47782" x="6080125" y="4114800"/>
          <p14:tracePt t="47798" x="5937250" y="4075113"/>
          <p14:tracePt t="47815" x="5789613" y="4051300"/>
          <p14:tracePt t="47832" x="5651500" y="4035425"/>
          <p14:tracePt t="47848" x="5526088" y="4035425"/>
          <p14:tracePt t="47865" x="5418138" y="4051300"/>
          <p14:tracePt t="47882" x="5303838" y="4092575"/>
          <p14:tracePt t="47898" x="5194300" y="4137025"/>
          <p14:tracePt t="47915" x="5108575" y="4194175"/>
          <p14:tracePt t="47932" x="5029200" y="4257675"/>
          <p14:tracePt t="47948" x="4954588" y="4332288"/>
          <p14:tracePt t="47965" x="4892675" y="4422775"/>
          <p14:tracePt t="47965" x="4868863" y="4464050"/>
          <p14:tracePt t="47982" x="4822825" y="4578350"/>
          <p14:tracePt t="47998" x="4806950" y="4686300"/>
          <p14:tracePt t="48015" x="4800600" y="4806950"/>
          <p14:tracePt t="48032" x="4818063" y="4937125"/>
          <p14:tracePt t="48048" x="4857750" y="5086350"/>
          <p14:tracePt t="48065" x="4921250" y="5229225"/>
          <p14:tracePt t="48082" x="5000625" y="5354638"/>
          <p14:tracePt t="48098" x="5086350" y="5446713"/>
          <p14:tracePt t="48115" x="5172075" y="5521325"/>
          <p14:tracePt t="48132" x="5264150" y="5572125"/>
          <p14:tracePt t="48148" x="5354638" y="5618163"/>
          <p14:tracePt t="48165" x="5549900" y="5675313"/>
          <p14:tracePt t="48182" x="5708650" y="5715000"/>
          <p14:tracePt t="48199" x="5897563" y="5749925"/>
          <p14:tracePt t="48215" x="6108700" y="5765800"/>
          <p14:tracePt t="48232" x="6337300" y="5765800"/>
          <p14:tracePt t="48248" x="6607175" y="5754688"/>
          <p14:tracePt t="48265" x="6880225" y="5726113"/>
          <p14:tracePt t="48282" x="7165975" y="5675313"/>
          <p14:tracePt t="48298" x="7469188" y="5583238"/>
          <p14:tracePt t="48315" x="7680325" y="5521325"/>
          <p14:tracePt t="48332" x="7851775" y="5451475"/>
          <p14:tracePt t="48349" x="7994650" y="5400675"/>
          <p14:tracePt t="48366" x="8108950" y="5343525"/>
          <p14:tracePt t="48383" x="8212138" y="5275263"/>
          <p14:tracePt t="48399" x="8251825" y="5235575"/>
          <p14:tracePt t="48416" x="8269288" y="5207000"/>
          <p14:tracePt t="48433" x="8269288" y="5178425"/>
          <p14:tracePt t="48449" x="8275638" y="5143500"/>
          <p14:tracePt t="48466" x="8269288" y="5114925"/>
          <p14:tracePt t="48483" x="8247063" y="5064125"/>
          <p14:tracePt t="48499" x="8194675" y="5000625"/>
          <p14:tracePt t="48516" x="8121650" y="4921250"/>
          <p14:tracePt t="48533" x="8040688" y="4864100"/>
          <p14:tracePt t="48549" x="7954963" y="4811713"/>
          <p14:tracePt t="48566" x="7869238" y="4772025"/>
          <p14:tracePt t="48583" x="7693025" y="4725988"/>
          <p14:tracePt t="48599" x="7572375" y="4708525"/>
          <p14:tracePt t="48616" x="7497763" y="4708525"/>
          <p14:tracePt t="48633" x="7423150" y="4721225"/>
          <p14:tracePt t="48649" x="7343775" y="4754563"/>
          <p14:tracePt t="48666" x="7269163" y="4789488"/>
          <p14:tracePt t="48682" x="7207250" y="4840288"/>
          <p14:tracePt t="48699" x="7161213" y="4921250"/>
          <p14:tracePt t="48717" x="7132638" y="5006975"/>
          <p14:tracePt t="48733" x="7121525" y="5114925"/>
          <p14:tracePt t="48749" x="7137400" y="5235575"/>
          <p14:tracePt t="48766" x="7189788" y="5378450"/>
          <p14:tracePt t="48783" x="7304088" y="5565775"/>
          <p14:tracePt t="48799" x="7394575" y="5651500"/>
          <p14:tracePt t="48816" x="7504113" y="5708650"/>
          <p14:tracePt t="48833" x="7623175" y="5732463"/>
          <p14:tracePt t="48849" x="7750175" y="5737225"/>
          <p14:tracePt t="48866" x="7904163" y="5732463"/>
          <p14:tracePt t="48883" x="8075613" y="5686425"/>
          <p14:tracePt t="48899" x="8218488" y="5640388"/>
          <p14:tracePt t="48916" x="8343900" y="5578475"/>
          <p14:tracePt t="48933" x="8447088" y="5508625"/>
          <p14:tracePt t="48949" x="8515350" y="5457825"/>
          <p14:tracePt t="48966" x="8555038" y="5411788"/>
          <p14:tracePt t="48983" x="8572500" y="5354638"/>
          <p14:tracePt t="48999" x="8572500" y="5303838"/>
          <p14:tracePt t="49016" x="8555038" y="5240338"/>
          <p14:tracePt t="49034" x="8509000" y="5172075"/>
          <p14:tracePt t="49049" x="8447088" y="5108575"/>
          <p14:tracePt t="49066" x="8372475" y="5040313"/>
          <p14:tracePt t="49083" x="8264525" y="4983163"/>
          <p14:tracePt t="49100" x="8137525" y="4921250"/>
          <p14:tracePt t="49116" x="7994650" y="4864100"/>
          <p14:tracePt t="49133" x="7847013" y="4822825"/>
          <p14:tracePt t="49149" x="7693025" y="4806950"/>
          <p14:tracePt t="49166" x="7543800" y="4806950"/>
          <p14:tracePt t="49183" x="7332663" y="4846638"/>
          <p14:tracePt t="49199" x="7200900" y="4886325"/>
          <p14:tracePt t="49216" x="7108825" y="4926013"/>
          <p14:tracePt t="49233" x="7058025" y="4972050"/>
          <p14:tracePt t="49249" x="7035800" y="5011738"/>
          <p14:tracePt t="49266" x="7023100" y="5051425"/>
          <p14:tracePt t="49283" x="7018338" y="5114925"/>
          <p14:tracePt t="49299" x="7023100" y="5178425"/>
          <p14:tracePt t="49316" x="7046913" y="5235575"/>
          <p14:tracePt t="49333" x="7104063" y="5308600"/>
          <p14:tracePt t="49349" x="7212013" y="5365750"/>
          <p14:tracePt t="49366" x="7350125" y="5407025"/>
          <p14:tracePt t="49383" x="7589838" y="5440363"/>
          <p14:tracePt t="49399" x="7737475" y="5446713"/>
          <p14:tracePt t="49416" x="7869238" y="5446713"/>
          <p14:tracePt t="49433" x="7972425" y="5435600"/>
          <p14:tracePt t="49449" x="8035925" y="5422900"/>
          <p14:tracePt t="49466" x="8064500" y="5407025"/>
          <p14:tracePt t="49544" x="8064500" y="5394325"/>
          <p14:tracePt t="49551" x="8051800" y="5378450"/>
          <p14:tracePt t="49567" x="8035925" y="5360988"/>
          <p14:tracePt t="49567" x="8012113" y="5343525"/>
          <p14:tracePt t="49582" x="7904163" y="5292725"/>
          <p14:tracePt t="49599" x="7818438" y="5264150"/>
          <p14:tracePt t="49616" x="7721600" y="5235575"/>
          <p14:tracePt t="49633" x="7612063" y="5194300"/>
          <p14:tracePt t="49649" x="7480300" y="5165725"/>
          <p14:tracePt t="49667" x="7389813" y="5143500"/>
          <p14:tracePt t="49683" x="7337425" y="5132388"/>
          <p14:tracePt t="49700" x="7321550" y="5126038"/>
          <p14:tracePt t="49716" x="7308850" y="5121275"/>
          <p14:tracePt t="49751" x="7304088" y="5121275"/>
          <p14:tracePt t="49767" x="7286625" y="5121275"/>
          <p14:tracePt t="49767" x="7275513" y="5114925"/>
          <p14:tracePt t="49783" x="7235825" y="5114925"/>
          <p14:tracePt t="49799" x="7207250" y="5114925"/>
          <p14:tracePt t="49816" x="7172325" y="5108575"/>
          <p14:tracePt t="49833" x="7137400" y="5103813"/>
          <p14:tracePt t="49833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228600"/>
            <a:ext cx="4191000" cy="7620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Radiation Dose </a:t>
            </a:r>
            <a:r>
              <a:rPr lang="en-US" dirty="0"/>
              <a:t>Units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886200" y="1047750"/>
            <a:ext cx="5181600" cy="573405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Absorbed Dose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energy absorbed per unit mass of target for any kind of ionizing energy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Gray (</a:t>
            </a:r>
            <a:r>
              <a:rPr lang="en-US" sz="2400" dirty="0" err="1"/>
              <a:t>Gy</a:t>
            </a:r>
            <a:r>
              <a:rPr lang="en-US" sz="2400" dirty="0"/>
              <a:t>) = 1J/kg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 US; </a:t>
            </a:r>
            <a:r>
              <a:rPr lang="en-US" sz="2400" dirty="0" err="1"/>
              <a:t>rad</a:t>
            </a:r>
            <a:r>
              <a:rPr lang="en-US" sz="2400" dirty="0"/>
              <a:t> = 100 erg/g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1J/kg = 10</a:t>
            </a:r>
            <a:r>
              <a:rPr lang="en-US" sz="2400" baseline="30000" dirty="0"/>
              <a:t>7 </a:t>
            </a:r>
            <a:r>
              <a:rPr lang="en-US" sz="2400" dirty="0"/>
              <a:t>erg/10</a:t>
            </a:r>
            <a:r>
              <a:rPr lang="en-US" sz="2400" baseline="30000" dirty="0"/>
              <a:t>3 </a:t>
            </a:r>
            <a:r>
              <a:rPr lang="en-US" sz="2400" dirty="0"/>
              <a:t>g = 10</a:t>
            </a:r>
            <a:r>
              <a:rPr lang="en-US" sz="2400" baseline="30000" dirty="0"/>
              <a:t>4 </a:t>
            </a:r>
            <a:r>
              <a:rPr lang="en-US" sz="2400" dirty="0"/>
              <a:t>erg/g 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100 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rad=1 </a:t>
            </a:r>
            <a:r>
              <a:rPr lang="en-US" sz="2400" dirty="0" err="1" smtClean="0"/>
              <a:t>Gy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Absorbed dose is referred to as dose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Treated as point function, having a value at every position in an irradiated object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1 </a:t>
            </a:r>
            <a:r>
              <a:rPr lang="en-US" sz="2400" dirty="0" err="1"/>
              <a:t>eV</a:t>
            </a:r>
            <a:r>
              <a:rPr lang="en-US" sz="2400" dirty="0"/>
              <a:t> = 1.60E-19 J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1 charge pair separation =1.60E-19 </a:t>
            </a:r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52400"/>
            <a:ext cx="3581400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6E0043"/>
                </a:solidFill>
              </a:rPr>
              <a:t>Radicals are formed by the interaction of radiation with water</a:t>
            </a:r>
          </a:p>
          <a:p>
            <a:pPr lvl="1"/>
            <a:r>
              <a:rPr lang="en-US" b="1" dirty="0" smtClean="0">
                <a:solidFill>
                  <a:srgbClr val="BE001E"/>
                </a:solidFill>
              </a:rPr>
              <a:t>Radicals drive reactions</a:t>
            </a: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Dosimetry</a:t>
            </a:r>
            <a:endParaRPr kumimoji="0" 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Quantitative relation between specific measurement in a radiation field and chemical and/or biological changes</a:t>
            </a:r>
          </a:p>
          <a:p>
            <a:pPr marL="965200" marR="0" lvl="1" indent="-508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BE001E"/>
                </a:solidFill>
                <a:effectLst/>
                <a:uLnTx/>
                <a:uFillTx/>
                <a:latin typeface="+mn-lt"/>
              </a:rPr>
              <a:t>dose effect relationship</a:t>
            </a:r>
          </a:p>
          <a:p>
            <a:pPr marL="965200" marR="0" lvl="1" indent="-508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BE001E"/>
                </a:solidFill>
                <a:effectLst/>
                <a:uLnTx/>
                <a:uFillTx/>
                <a:latin typeface="+mn-lt"/>
              </a:rPr>
              <a:t>caused by production of ionized molecules, atoms, secondary electrons</a:t>
            </a:r>
          </a:p>
          <a:p>
            <a:pPr marL="965200" marR="0" lvl="1" indent="-508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BE001E"/>
                </a:solidFill>
                <a:effectLst/>
                <a:uLnTx/>
                <a:uFillTx/>
                <a:latin typeface="+mn-lt"/>
              </a:rPr>
              <a:t>chemical changes, biological effects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257800" y="3657600"/>
            <a:ext cx="2133600" cy="609600"/>
          </a:xfrm>
          <a:prstGeom prst="ellipse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6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26085" x="3971925" y="2303463"/>
          <p14:tracePt t="26279" x="3965575" y="2308225"/>
          <p14:tracePt t="26287" x="3949700" y="2308225"/>
          <p14:tracePt t="26295" x="3914775" y="2314575"/>
          <p14:tracePt t="26313" x="3822700" y="2325688"/>
          <p14:tracePt t="26314" x="3771900" y="2332038"/>
          <p14:tracePt t="26320" x="3663950" y="2343150"/>
          <p14:tracePt t="26337" x="3560763" y="2343150"/>
          <p14:tracePt t="26353" x="3429000" y="2349500"/>
          <p14:tracePt t="26370" x="3292475" y="2354263"/>
          <p14:tracePt t="26386" x="3154363" y="2365375"/>
          <p14:tracePt t="26403" x="3006725" y="2371725"/>
          <p14:tracePt t="26420" x="2879725" y="2378075"/>
          <p14:tracePt t="26437" x="2743200" y="2389188"/>
          <p14:tracePt t="26453" x="2593975" y="2393950"/>
          <p14:tracePt t="26470" x="2360613" y="2393950"/>
          <p14:tracePt t="26488" x="2193925" y="2400300"/>
          <p14:tracePt t="26504" x="2039938" y="2411413"/>
          <p14:tracePt t="26520" x="1892300" y="2417763"/>
          <p14:tracePt t="26537" x="1782763" y="2422525"/>
          <p14:tracePt t="26553" x="1674813" y="2439988"/>
          <p14:tracePt t="26570" x="1582738" y="2463800"/>
          <p14:tracePt t="26586" x="1492250" y="2492375"/>
          <p14:tracePt t="26603" x="1393825" y="2514600"/>
          <p14:tracePt t="26620" x="1285875" y="2543175"/>
          <p14:tracePt t="26637" x="1143000" y="2571750"/>
          <p14:tracePt t="26653" x="1006475" y="2606675"/>
          <p14:tracePt t="26670" x="885825" y="2635250"/>
          <p14:tracePt t="26686" x="771525" y="2663825"/>
          <p14:tracePt t="26703" x="635000" y="2720975"/>
          <p14:tracePt t="26720" x="560388" y="2749550"/>
          <p14:tracePt t="26737" x="508000" y="2789238"/>
          <p14:tracePt t="26753" x="439738" y="2828925"/>
          <p14:tracePt t="26770" x="371475" y="2874963"/>
          <p14:tracePt t="26787" x="320675" y="2921000"/>
          <p14:tracePt t="26804" x="285750" y="2965450"/>
          <p14:tracePt t="26820" x="263525" y="3000375"/>
          <p14:tracePt t="26837" x="250825" y="3011488"/>
          <p14:tracePt t="26853" x="250825" y="3017838"/>
          <p14:tracePt t="26870" x="246063" y="3022600"/>
          <p14:tracePt t="26886" x="246063" y="3046413"/>
          <p14:tracePt t="26904" x="246063" y="3063875"/>
          <p14:tracePt t="26920" x="246063" y="3092450"/>
          <p14:tracePt t="26937" x="268288" y="3125788"/>
          <p14:tracePt t="26953" x="292100" y="3160713"/>
          <p14:tracePt t="26970" x="325438" y="3194050"/>
          <p14:tracePt t="26986" x="360363" y="3222625"/>
          <p14:tracePt t="27003" x="382588" y="3240088"/>
          <p14:tracePt t="27020" x="417513" y="3257550"/>
          <p14:tracePt t="27037" x="463550" y="3275013"/>
          <p14:tracePt t="27053" x="531813" y="3303588"/>
          <p14:tracePt t="27070" x="628650" y="3332163"/>
          <p14:tracePt t="27087" x="835025" y="3378200"/>
          <p14:tracePt t="27104" x="960438" y="3400425"/>
          <p14:tracePt t="27120" x="1063625" y="3417888"/>
          <p14:tracePt t="27137" x="1182688" y="3429000"/>
          <p14:tracePt t="27153" x="1292225" y="3435350"/>
          <p14:tracePt t="27170" x="1411288" y="3446463"/>
          <p14:tracePt t="27186" x="1536700" y="3457575"/>
          <p14:tracePt t="27203" x="1674813" y="3468688"/>
          <p14:tracePt t="27220" x="1811338" y="3475038"/>
          <p14:tracePt t="27237" x="1949450" y="3475038"/>
          <p14:tracePt t="27253" x="2074863" y="3479800"/>
          <p14:tracePt t="27270" x="2165350" y="3479800"/>
          <p14:tracePt t="27286" x="2274888" y="3479800"/>
          <p14:tracePt t="27286" x="2332038" y="3479800"/>
          <p14:tracePt t="27304" x="2479675" y="3475038"/>
          <p14:tracePt t="27320" x="2668588" y="3451225"/>
          <p14:tracePt t="27336" x="2851150" y="3406775"/>
          <p14:tracePt t="27353" x="3011488" y="3354388"/>
          <p14:tracePt t="27370" x="3165475" y="3297238"/>
          <p14:tracePt t="27387" x="3279775" y="3246438"/>
          <p14:tracePt t="27403" x="3394075" y="3189288"/>
          <p14:tracePt t="27420" x="3497263" y="3136900"/>
          <p14:tracePt t="27437" x="3589338" y="3079750"/>
          <p14:tracePt t="27453" x="3640138" y="3022600"/>
          <p14:tracePt t="27470" x="3675063" y="2978150"/>
          <p14:tracePt t="27486" x="3686175" y="2914650"/>
          <p14:tracePt t="27504" x="3692525" y="2879725"/>
          <p14:tracePt t="27520" x="3692525" y="2851150"/>
          <p14:tracePt t="27536" x="3692525" y="2828925"/>
          <p14:tracePt t="27553" x="3679825" y="2800350"/>
          <p14:tracePt t="27570" x="3651250" y="2765425"/>
          <p14:tracePt t="27586" x="3611563" y="2732088"/>
          <p14:tracePt t="27603" x="3521075" y="2679700"/>
          <p14:tracePt t="27620" x="3406775" y="2628900"/>
          <p14:tracePt t="27637" x="3275013" y="2582863"/>
          <p14:tracePt t="27653" x="3136900" y="2532063"/>
          <p14:tracePt t="27670" x="2982913" y="2492375"/>
          <p14:tracePt t="27686" x="2828925" y="2463800"/>
          <p14:tracePt t="27686" x="2754313" y="2451100"/>
          <p14:tracePt t="27704" x="2600325" y="2446338"/>
          <p14:tracePt t="27720" x="2435225" y="2446338"/>
          <p14:tracePt t="27737" x="2268538" y="2446338"/>
          <p14:tracePt t="27753" x="2103438" y="2446338"/>
          <p14:tracePt t="27770" x="1936750" y="2457450"/>
          <p14:tracePt t="27786" x="1782763" y="2474913"/>
          <p14:tracePt t="27804" x="1606550" y="2497138"/>
          <p14:tracePt t="27820" x="1428750" y="2536825"/>
          <p14:tracePt t="27836" x="1228725" y="2589213"/>
          <p14:tracePt t="27853" x="1046163" y="2617788"/>
          <p14:tracePt t="27870" x="874713" y="2640013"/>
          <p14:tracePt t="27886" x="668338" y="2674938"/>
          <p14:tracePt t="27904" x="549275" y="2697163"/>
          <p14:tracePt t="27920" x="450850" y="2725738"/>
          <p14:tracePt t="27937" x="371475" y="2754313"/>
          <p14:tracePt t="27953" x="307975" y="2794000"/>
          <p14:tracePt t="27970" x="268288" y="2822575"/>
          <p14:tracePt t="27986" x="239713" y="2851150"/>
          <p14:tracePt t="28003" x="211138" y="2879725"/>
          <p14:tracePt t="28021" x="193675" y="2908300"/>
          <p14:tracePt t="28036" x="182563" y="2936875"/>
          <p14:tracePt t="28053" x="177800" y="2960688"/>
          <p14:tracePt t="28070" x="171450" y="2971800"/>
          <p14:tracePt t="28087" x="171450" y="2989263"/>
          <p14:tracePt t="28103" x="182563" y="3011488"/>
          <p14:tracePt t="28120" x="206375" y="3035300"/>
          <p14:tracePt t="28136" x="234950" y="3057525"/>
          <p14:tracePt t="28153" x="292100" y="3097213"/>
          <p14:tracePt t="28170" x="377825" y="3149600"/>
          <p14:tracePt t="28186" x="508000" y="3200400"/>
          <p14:tracePt t="28203" x="679450" y="3251200"/>
          <p14:tracePt t="28220" x="885825" y="3286125"/>
          <p14:tracePt t="28236" x="1096963" y="3308350"/>
          <p14:tracePt t="28254" x="1263650" y="3314700"/>
          <p14:tracePt t="28270" x="1400175" y="3314700"/>
          <p14:tracePt t="28286" x="1520825" y="3314700"/>
          <p14:tracePt t="28303" x="1765300" y="3292475"/>
          <p14:tracePt t="28320" x="1931988" y="3275013"/>
          <p14:tracePt t="28336" x="2108200" y="3251200"/>
          <p14:tracePt t="28353" x="2308225" y="3228975"/>
          <p14:tracePt t="28370" x="2525713" y="3200400"/>
          <p14:tracePt t="28387" x="2760663" y="3182938"/>
          <p14:tracePt t="28403" x="2978150" y="3160713"/>
          <p14:tracePt t="28420" x="3194050" y="3132138"/>
          <p14:tracePt t="28436" x="3382963" y="3103563"/>
          <p14:tracePt t="28453" x="3536950" y="3046413"/>
          <p14:tracePt t="28470" x="3629025" y="3000375"/>
          <p14:tracePt t="28486" x="3743325" y="2936875"/>
          <p14:tracePt t="28504" x="3811588" y="2892425"/>
          <p14:tracePt t="28520" x="3875088" y="2835275"/>
          <p14:tracePt t="28536" x="3925888" y="2800350"/>
          <p14:tracePt t="28553" x="3943350" y="2778125"/>
          <p14:tracePt t="28569" x="3949700" y="2771775"/>
          <p14:tracePt t="28815" x="0" y="0"/>
        </p14:tracePtLst>
        <p14:tracePtLst>
          <p14:tracePt t="48393" x="3279775" y="4554538"/>
          <p14:tracePt t="48585" x="3257550" y="4554538"/>
          <p14:tracePt t="48597" x="3211513" y="4560888"/>
          <p14:tracePt t="48604" x="3143250" y="4560888"/>
          <p14:tracePt t="48608" x="2989263" y="4560888"/>
          <p14:tracePt t="48620" x="2806700" y="4565650"/>
          <p14:tracePt t="48654" x="2628900" y="4565650"/>
          <p14:tracePt t="48656" x="2486025" y="4583113"/>
          <p14:tracePt t="48671" x="2382838" y="4589463"/>
          <p14:tracePt t="48688" x="2320925" y="4606925"/>
          <p14:tracePt t="48704" x="2239963" y="4622800"/>
          <p14:tracePt t="48728" x="2206625" y="4622800"/>
          <p14:tracePt t="48744" x="2178050" y="4629150"/>
          <p14:tracePt t="48776" x="2171700" y="4629150"/>
          <p14:tracePt t="48787" x="2165350" y="4629150"/>
          <p14:tracePt t="48792" x="2143125" y="4640263"/>
          <p14:tracePt t="48804" x="2103438" y="4651375"/>
          <p14:tracePt t="48820" x="2057400" y="4664075"/>
          <p14:tracePt t="48837" x="1993900" y="4679950"/>
          <p14:tracePt t="48854" x="1925638" y="4697413"/>
          <p14:tracePt t="48871" x="1874838" y="4703763"/>
          <p14:tracePt t="48887" x="1828800" y="4714875"/>
          <p14:tracePt t="48887" x="1789113" y="4721225"/>
          <p14:tracePt t="48904" x="1749425" y="4732338"/>
          <p14:tracePt t="48920" x="1582738" y="4778375"/>
          <p14:tracePt t="48937" x="1492250" y="4800600"/>
          <p14:tracePt t="48954" x="1417638" y="4829175"/>
          <p14:tracePt t="48971" x="1349375" y="4851400"/>
          <p14:tracePt t="48987" x="1279525" y="4886325"/>
          <p14:tracePt t="49004" x="1211263" y="4926013"/>
          <p14:tracePt t="49020" x="1143000" y="4965700"/>
          <p14:tracePt t="49037" x="1085850" y="5006975"/>
          <p14:tracePt t="49054" x="1039813" y="5051425"/>
          <p14:tracePt t="49071" x="1006475" y="5092700"/>
          <p14:tracePt t="49087" x="942975" y="5178425"/>
          <p14:tracePt t="49105" x="896938" y="5257800"/>
          <p14:tracePt t="49121" x="863600" y="5343525"/>
          <p14:tracePt t="49137" x="828675" y="5411788"/>
          <p14:tracePt t="49154" x="811213" y="5475288"/>
          <p14:tracePt t="49170" x="788988" y="5532438"/>
          <p14:tracePt t="49187" x="777875" y="5572125"/>
          <p14:tracePt t="49204" x="771525" y="5600700"/>
          <p14:tracePt t="49220" x="765175" y="5640388"/>
          <p14:tracePt t="49237" x="760413" y="5664200"/>
          <p14:tracePt t="49254" x="760413" y="5686425"/>
          <p14:tracePt t="49271" x="760413" y="5697538"/>
          <p14:tracePt t="49287" x="760413" y="5703888"/>
          <p14:tracePt t="49287" x="760413" y="5715000"/>
          <p14:tracePt t="49304" x="760413" y="5721350"/>
          <p14:tracePt t="49320" x="760413" y="5726113"/>
          <p14:tracePt t="49337" x="765175" y="5737225"/>
          <p14:tracePt t="49354" x="777875" y="5749925"/>
          <p14:tracePt t="49370" x="793750" y="5765800"/>
          <p14:tracePt t="49387" x="806450" y="5778500"/>
          <p14:tracePt t="49404" x="828675" y="5789613"/>
          <p14:tracePt t="49420" x="846138" y="5794375"/>
          <p14:tracePt t="49437" x="863600" y="5807075"/>
          <p14:tracePt t="49454" x="879475" y="5811838"/>
          <p14:tracePt t="49470" x="896938" y="5822950"/>
          <p14:tracePt t="49487" x="914400" y="5822950"/>
          <p14:tracePt t="49487" x="925513" y="5829300"/>
          <p14:tracePt t="49504" x="942975" y="5835650"/>
          <p14:tracePt t="49520" x="960438" y="5846763"/>
          <p14:tracePt t="49537" x="982663" y="5851525"/>
          <p14:tracePt t="49554" x="993775" y="5857875"/>
          <p14:tracePt t="49571" x="1017588" y="5864225"/>
          <p14:tracePt t="49587" x="1039813" y="5875338"/>
          <p14:tracePt t="49603" x="1074738" y="5880100"/>
          <p14:tracePt t="49620" x="1092200" y="5892800"/>
          <p14:tracePt t="49637" x="1103313" y="5892800"/>
          <p14:tracePt t="49653" x="1108075" y="5897563"/>
          <p14:tracePt t="49712" x="1120775" y="5897563"/>
          <p14:tracePt t="49720" x="1125538" y="5897563"/>
          <p14:tracePt t="49744" x="1136650" y="5897563"/>
          <p14:tracePt t="49760" x="1143000" y="5897563"/>
          <p14:tracePt t="49776" x="1149350" y="5903913"/>
          <p14:tracePt t="49784" x="1154113" y="5903913"/>
          <p14:tracePt t="49787" x="1160463" y="5903913"/>
          <p14:tracePt t="50304" x="1160463" y="5897563"/>
          <p14:tracePt t="50432" x="1189038" y="5897563"/>
          <p14:tracePt t="50440" x="1228725" y="5897563"/>
          <p14:tracePt t="50447" x="1268413" y="5897563"/>
          <p14:tracePt t="50454" x="1389063" y="5921375"/>
          <p14:tracePt t="50470" x="1531938" y="5961063"/>
          <p14:tracePt t="50487" x="1692275" y="6035675"/>
          <p14:tracePt t="50504" x="1897063" y="6121400"/>
          <p14:tracePt t="50520" x="2011363" y="6154738"/>
          <p14:tracePt t="50537" x="2114550" y="6172200"/>
          <p14:tracePt t="50554" x="2211388" y="6178550"/>
          <p14:tracePt t="50570" x="2279650" y="6178550"/>
          <p14:tracePt t="50587" x="2336800" y="6178550"/>
          <p14:tracePt t="50604" x="2371725" y="6172200"/>
          <p14:tracePt t="50621" x="2411413" y="6172200"/>
          <p14:tracePt t="50637" x="2457450" y="6165850"/>
          <p14:tracePt t="50654" x="2508250" y="6149975"/>
          <p14:tracePt t="50670" x="2565400" y="6132513"/>
          <p14:tracePt t="50687" x="2628900" y="6108700"/>
          <p14:tracePt t="50704" x="2749550" y="6064250"/>
          <p14:tracePt t="50720" x="2828925" y="6011863"/>
          <p14:tracePt t="50737" x="2892425" y="5943600"/>
          <p14:tracePt t="50754" x="2954338" y="5864225"/>
          <p14:tracePt t="50770" x="3006725" y="5783263"/>
          <p14:tracePt t="50787" x="3040063" y="5726113"/>
          <p14:tracePt t="50804" x="3057525" y="5668963"/>
          <p14:tracePt t="50820" x="3068638" y="5629275"/>
          <p14:tracePt t="50837" x="3074988" y="5583238"/>
          <p14:tracePt t="50854" x="3074988" y="5549900"/>
          <p14:tracePt t="50870" x="3068638" y="5508625"/>
          <p14:tracePt t="50887" x="3046413" y="5468938"/>
          <p14:tracePt t="50904" x="2960688" y="5400675"/>
          <p14:tracePt t="50920" x="2840038" y="5337175"/>
          <p14:tracePt t="50937" x="2692400" y="5292725"/>
          <p14:tracePt t="50954" x="2514600" y="5264150"/>
          <p14:tracePt t="50970" x="2308225" y="5257800"/>
          <p14:tracePt t="50987" x="2097088" y="5251450"/>
          <p14:tracePt t="51004" x="1892300" y="5257800"/>
          <p14:tracePt t="51020" x="1754188" y="5286375"/>
          <p14:tracePt t="51037" x="1692275" y="5303838"/>
          <p14:tracePt t="51054" x="1668463" y="5314950"/>
          <p14:tracePt t="51280" x="1668463" y="5321300"/>
          <p14:tracePt t="51280" x="0" y="0"/>
        </p14:tracePtLst>
        <p14:tracePtLst>
          <p14:tracePt t="63912" x="6818313" y="1485900"/>
          <p14:tracePt t="64088" x="6807200" y="1485900"/>
          <p14:tracePt t="64096" x="6794500" y="1492250"/>
          <p14:tracePt t="64113" x="6721475" y="1520825"/>
          <p14:tracePt t="64120" x="6618288" y="1554163"/>
          <p14:tracePt t="64136" x="6565900" y="1565275"/>
          <p14:tracePt t="64144" x="6469063" y="1611313"/>
          <p14:tracePt t="64160" x="6411913" y="1646238"/>
          <p14:tracePt t="64176" x="6361113" y="1679575"/>
          <p14:tracePt t="64192" x="6308725" y="1725613"/>
          <p14:tracePt t="64220" x="6240463" y="1778000"/>
          <p14:tracePt t="64224" x="6165850" y="1835150"/>
          <p14:tracePt t="64237" x="6092825" y="1892300"/>
          <p14:tracePt t="64256" x="6000750" y="1949450"/>
          <p14:tracePt t="64270" x="5915025" y="2000250"/>
          <p14:tracePt t="64287" x="5829300" y="2057400"/>
          <p14:tracePt t="64305" x="5772150" y="2097088"/>
          <p14:tracePt t="64320" x="5664200" y="2143125"/>
          <p14:tracePt t="64338" x="5537200" y="2206625"/>
          <p14:tracePt t="64354" x="5418138" y="2251075"/>
          <p14:tracePt t="64371" x="5286375" y="2292350"/>
          <p14:tracePt t="64387" x="5137150" y="2325688"/>
          <p14:tracePt t="64404" x="4994275" y="2354263"/>
          <p14:tracePt t="64420" x="4886325" y="2371725"/>
          <p14:tracePt t="64437" x="4811713" y="2393950"/>
          <p14:tracePt t="64454" x="4772025" y="2406650"/>
          <p14:tracePt t="64471" x="4754563" y="2411413"/>
          <p14:tracePt t="64560" x="4754563" y="2428875"/>
          <p14:tracePt t="64569" x="4765675" y="2435225"/>
          <p14:tracePt t="64576" x="4783138" y="2451100"/>
          <p14:tracePt t="64584" x="4818063" y="2474913"/>
          <p14:tracePt t="64592" x="4965700" y="2549525"/>
          <p14:tracePt t="64604" x="5297488" y="2651125"/>
          <p14:tracePt t="64620" x="5754688" y="2778125"/>
          <p14:tracePt t="64637" x="6200775" y="2874963"/>
          <p14:tracePt t="64654" x="6486525" y="2921000"/>
          <p14:tracePt t="64670" x="6607175" y="2936875"/>
          <p14:tracePt t="64687" x="6623050" y="2936875"/>
          <p14:tracePt t="65104" x="6629400" y="2936875"/>
          <p14:tracePt t="65112" x="6640513" y="2932113"/>
          <p14:tracePt t="65120" x="6686550" y="2908300"/>
          <p14:tracePt t="65137" x="6721475" y="2886075"/>
          <p14:tracePt t="65138" x="6800850" y="2851150"/>
          <p14:tracePt t="65154" x="6858000" y="2828925"/>
          <p14:tracePt t="65170" x="6892925" y="2811463"/>
          <p14:tracePt t="65187" x="6897688" y="2806700"/>
          <p14:tracePt t="65240" x="6897688" y="2800350"/>
          <p14:tracePt t="65248" x="6897688" y="2789238"/>
          <p14:tracePt t="65272" x="6892925" y="2778125"/>
          <p14:tracePt t="65280" x="6886575" y="2771775"/>
          <p14:tracePt t="65297" x="6846888" y="2760663"/>
          <p14:tracePt t="65304" x="6818313" y="2743200"/>
          <p14:tracePt t="65304" x="6715125" y="2720975"/>
          <p14:tracePt t="65320" x="6554788" y="2692400"/>
          <p14:tracePt t="65337" x="6372225" y="2674938"/>
          <p14:tracePt t="65354" x="6154738" y="2668588"/>
          <p14:tracePt t="65370" x="5932488" y="2668588"/>
          <p14:tracePt t="65387" x="5749925" y="2668588"/>
          <p14:tracePt t="65404" x="5611813" y="2674938"/>
          <p14:tracePt t="65420" x="5549900" y="2692400"/>
          <p14:tracePt t="65437" x="5526088" y="2697163"/>
          <p14:tracePt t="65454" x="5514975" y="2703513"/>
          <p14:tracePt t="65470" x="5503863" y="2714625"/>
          <p14:tracePt t="65487" x="5492750" y="2732088"/>
          <p14:tracePt t="65487" x="5486400" y="2743200"/>
          <p14:tracePt t="65504" x="5486400" y="2754313"/>
          <p14:tracePt t="65521" x="5486400" y="2765425"/>
          <p14:tracePt t="65537" x="5486400" y="2778125"/>
          <p14:tracePt t="65554" x="5514975" y="2800350"/>
          <p14:tracePt t="65570" x="5622925" y="2828925"/>
          <p14:tracePt t="65587" x="5875338" y="2868613"/>
          <p14:tracePt t="65604" x="6365875" y="2921000"/>
          <p14:tracePt t="65620" x="6908800" y="2960688"/>
          <p14:tracePt t="65637" x="7412038" y="2954338"/>
          <p14:tracePt t="65654" x="7807325" y="2921000"/>
          <p14:tracePt t="65670" x="8029575" y="2903538"/>
          <p14:tracePt t="65687" x="8115300" y="2897188"/>
          <p14:tracePt t="65704" x="8121650" y="2892425"/>
          <p14:tracePt t="66522" x="0" y="0"/>
        </p14:tracePtLst>
        <p14:tracePtLst>
          <p14:tracePt t="77896" x="7818438" y="2263775"/>
          <p14:tracePt t="78017" x="7800975" y="2263775"/>
          <p14:tracePt t="78024" x="7778750" y="2257425"/>
          <p14:tracePt t="78032" x="7750175" y="2251075"/>
          <p14:tracePt t="78040" x="7664450" y="2235200"/>
          <p14:tracePt t="78056" x="7583488" y="2211388"/>
          <p14:tracePt t="78072" x="7508875" y="2200275"/>
          <p14:tracePt t="78087" x="7350125" y="2182813"/>
          <p14:tracePt t="78112" x="7240588" y="2178050"/>
          <p14:tracePt t="78121" x="7143750" y="2160588"/>
          <p14:tracePt t="78154" x="7029450" y="2149475"/>
          <p14:tracePt t="78155" x="6892925" y="2114550"/>
          <p14:tracePt t="78176" x="6761163" y="2085975"/>
          <p14:tracePt t="78192" x="6629400" y="2057400"/>
          <p14:tracePt t="78208" x="6497638" y="2035175"/>
          <p14:tracePt t="78224" x="6343650" y="2006600"/>
          <p14:tracePt t="78240" x="6172200" y="1982788"/>
          <p14:tracePt t="78256" x="6007100" y="1965325"/>
          <p14:tracePt t="78272" x="5840413" y="1960563"/>
          <p14:tracePt t="78288" x="5726113" y="1960563"/>
          <p14:tracePt t="78304" x="5583238" y="1965325"/>
          <p14:tracePt t="78328" x="5508625" y="1982788"/>
          <p14:tracePt t="78337" x="5435600" y="2011363"/>
          <p14:tracePt t="78354" x="5332413" y="2028825"/>
          <p14:tracePt t="78370" x="5240338" y="2051050"/>
          <p14:tracePt t="78387" x="5149850" y="2079625"/>
          <p14:tracePt t="78404" x="5064125" y="2114550"/>
          <p14:tracePt t="78421" x="4989513" y="2143125"/>
          <p14:tracePt t="78437" x="4921250" y="2171700"/>
          <p14:tracePt t="78454" x="4864100" y="2189163"/>
          <p14:tracePt t="78470" x="4835525" y="2206625"/>
          <p14:tracePt t="78487" x="4806950" y="2217738"/>
          <p14:tracePt t="78504" x="4778375" y="2228850"/>
          <p14:tracePt t="78521" x="4749800" y="2239963"/>
          <p14:tracePt t="78537" x="4725988" y="2257425"/>
          <p14:tracePt t="78554" x="4703763" y="2268538"/>
          <p14:tracePt t="78570" x="4692650" y="2279650"/>
          <p14:tracePt t="78587" x="4686300" y="2286000"/>
          <p14:tracePt t="78604" x="4675188" y="2292350"/>
          <p14:tracePt t="78621" x="4675188" y="2297113"/>
          <p14:tracePt t="78637" x="4675188" y="2303463"/>
          <p14:tracePt t="78654" x="4675188" y="2314575"/>
          <p14:tracePt t="78670" x="4668838" y="2349500"/>
          <p14:tracePt t="78687" x="4668838" y="2371725"/>
          <p14:tracePt t="78704" x="4664075" y="2400300"/>
          <p14:tracePt t="78721" x="4664075" y="2411413"/>
          <p14:tracePt t="78737" x="4664075" y="2417763"/>
          <p14:tracePt t="78754" x="4664075" y="2422525"/>
          <p14:tracePt t="78800" x="4664075" y="2435225"/>
          <p14:tracePt t="78808" x="4668838" y="2439988"/>
          <p14:tracePt t="78820" x="4668838" y="2446338"/>
          <p14:tracePt t="78821" x="4692650" y="2468563"/>
          <p14:tracePt t="78837" x="4708525" y="2497138"/>
          <p14:tracePt t="78854" x="4725988" y="2514600"/>
          <p14:tracePt t="78870" x="4737100" y="2536825"/>
          <p14:tracePt t="78887" x="4754563" y="2554288"/>
          <p14:tracePt t="78905" x="4760913" y="2571750"/>
          <p14:tracePt t="78920" x="4772025" y="2582863"/>
          <p14:tracePt t="78937" x="4778375" y="2589213"/>
          <p14:tracePt t="78954" x="4789488" y="2600325"/>
          <p14:tracePt t="78971" x="4794250" y="2606675"/>
          <p14:tracePt t="78987" x="4811713" y="2622550"/>
          <p14:tracePt t="79004" x="4835525" y="2640013"/>
          <p14:tracePt t="79021" x="4864100" y="2663825"/>
          <p14:tracePt t="79037" x="4886325" y="2679700"/>
          <p14:tracePt t="79054" x="4914900" y="2697163"/>
          <p14:tracePt t="79071" x="4943475" y="2708275"/>
          <p14:tracePt t="79087" x="4972050" y="2720975"/>
          <p14:tracePt t="79104" x="5018088" y="2736850"/>
          <p14:tracePt t="79121" x="5040313" y="2749550"/>
          <p14:tracePt t="79137" x="5064125" y="2754313"/>
          <p14:tracePt t="79154" x="5086350" y="2765425"/>
          <p14:tracePt t="79170" x="5103813" y="2765425"/>
          <p14:tracePt t="79187" x="5121275" y="2765425"/>
          <p14:tracePt t="79204" x="5126038" y="2771775"/>
          <p14:tracePt t="79220" x="5143500" y="2771775"/>
          <p14:tracePt t="79237" x="5154613" y="2778125"/>
          <p14:tracePt t="79254" x="5189538" y="2782888"/>
          <p14:tracePt t="79271" x="5218113" y="2789238"/>
          <p14:tracePt t="79287" x="5264150" y="2794000"/>
          <p14:tracePt t="79303" x="5308600" y="2800350"/>
          <p14:tracePt t="79320" x="5383213" y="2806700"/>
          <p14:tracePt t="79337" x="5435600" y="2811463"/>
          <p14:tracePt t="79353" x="5486400" y="2817813"/>
          <p14:tracePt t="79370" x="5554663" y="2822575"/>
          <p14:tracePt t="79388" x="5635625" y="2835275"/>
          <p14:tracePt t="79404" x="5697538" y="2840038"/>
          <p14:tracePt t="79420" x="5754688" y="2851150"/>
          <p14:tracePt t="79437" x="5829300" y="2857500"/>
          <p14:tracePt t="79454" x="5921375" y="2863850"/>
          <p14:tracePt t="79471" x="6018213" y="2874963"/>
          <p14:tracePt t="79487" x="6126163" y="2886075"/>
          <p14:tracePt t="79504" x="6275388" y="2892425"/>
          <p14:tracePt t="79520" x="6350000" y="2892425"/>
          <p14:tracePt t="79537" x="6429375" y="2892425"/>
          <p14:tracePt t="79554" x="6515100" y="2897188"/>
          <p14:tracePt t="79570" x="6618288" y="2897188"/>
          <p14:tracePt t="79587" x="6704013" y="2897188"/>
          <p14:tracePt t="79603" x="6765925" y="2897188"/>
          <p14:tracePt t="79620" x="6811963" y="2892425"/>
          <p14:tracePt t="79637" x="6846888" y="2879725"/>
          <p14:tracePt t="79653" x="6875463" y="2874963"/>
          <p14:tracePt t="79670" x="6904038" y="2868613"/>
          <p14:tracePt t="79687" x="6915150" y="2863850"/>
          <p14:tracePt t="79687" x="6926263" y="2857500"/>
          <p14:tracePt t="79704" x="6943725" y="2851150"/>
          <p14:tracePt t="79721" x="6961188" y="2840038"/>
          <p14:tracePt t="79737" x="6983413" y="2835275"/>
          <p14:tracePt t="79754" x="7000875" y="2817813"/>
          <p14:tracePt t="79771" x="7023100" y="2811463"/>
          <p14:tracePt t="79787" x="7040563" y="2800350"/>
          <p14:tracePt t="79804" x="7051675" y="2794000"/>
          <p14:tracePt t="79820" x="7075488" y="2782888"/>
          <p14:tracePt t="79837" x="7086600" y="2782888"/>
          <p14:tracePt t="79854" x="7092950" y="2778125"/>
          <p14:tracePt t="79871" x="7097713" y="2771775"/>
          <p14:tracePt t="80008" x="7092950" y="2771775"/>
          <p14:tracePt t="80016" x="7058025" y="2754313"/>
          <p14:tracePt t="80024" x="7018338" y="2749550"/>
          <p14:tracePt t="80037" x="6978650" y="2736850"/>
          <p14:tracePt t="80038" x="6886575" y="2720975"/>
          <p14:tracePt t="80054" x="6794500" y="2708275"/>
          <p14:tracePt t="80071" x="6732588" y="2703513"/>
          <p14:tracePt t="80087" x="6697663" y="2703513"/>
          <p14:tracePt t="80440" x="6708775" y="2703513"/>
          <p14:tracePt t="80448" x="6721475" y="2703513"/>
          <p14:tracePt t="80456" x="6732588" y="2703513"/>
          <p14:tracePt t="80463" x="6750050" y="2697163"/>
          <p14:tracePt t="80470" x="6778625" y="2697163"/>
          <p14:tracePt t="80487" x="6794500" y="2697163"/>
          <p14:tracePt t="80487" x="6800850" y="2697163"/>
          <p14:tracePt t="80640" x="6811963" y="2697163"/>
          <p14:tracePt t="80656" x="6818313" y="2692400"/>
          <p14:tracePt t="80672" x="6823075" y="2692400"/>
          <p14:tracePt t="80688" x="6829425" y="2686050"/>
          <p14:tracePt t="80697" x="6835775" y="2686050"/>
          <p14:tracePt t="80712" x="6840538" y="2686050"/>
          <p14:tracePt t="80720" x="6846888" y="2686050"/>
          <p14:tracePt t="80724" x="6851650" y="2686050"/>
          <p14:tracePt t="80737" x="6869113" y="2686050"/>
          <p14:tracePt t="80754" x="6892925" y="2686050"/>
          <p14:tracePt t="80770" x="6908800" y="2686050"/>
          <p14:tracePt t="80787" x="6926263" y="2686050"/>
          <p14:tracePt t="80804" x="6954838" y="2686050"/>
          <p14:tracePt t="80820" x="6972300" y="2692400"/>
          <p14:tracePt t="80837" x="6983413" y="2692400"/>
          <p14:tracePt t="80854" x="6994525" y="2697163"/>
          <p14:tracePt t="80870" x="7000875" y="2697163"/>
          <p14:tracePt t="80887" x="7007225" y="2697163"/>
          <p14:tracePt t="80904" x="7029450" y="2703513"/>
          <p14:tracePt t="80944" x="7035800" y="2703513"/>
          <p14:tracePt t="80953" x="7040563" y="2703513"/>
          <p14:tracePt t="81224" x="7046913" y="2703513"/>
          <p14:tracePt t="81633" x="7051675" y="2703513"/>
          <p14:tracePt t="81633" x="0" y="0"/>
        </p14:tracePtLst>
        <p14:tracePtLst>
          <p14:tracePt t="82539" x="6321425" y="2800350"/>
          <p14:tracePt t="82736" x="6308725" y="2800350"/>
          <p14:tracePt t="82744" x="6286500" y="2800350"/>
          <p14:tracePt t="82752" x="6257925" y="2789238"/>
          <p14:tracePt t="82760" x="6189663" y="2782888"/>
          <p14:tracePt t="82770" x="6108700" y="2782888"/>
          <p14:tracePt t="82792" x="6007100" y="2778125"/>
          <p14:tracePt t="82808" x="5908675" y="2778125"/>
          <p14:tracePt t="82824" x="5829300" y="2778125"/>
          <p14:tracePt t="82840" x="5783263" y="2782888"/>
          <p14:tracePt t="82856" x="5754688" y="2794000"/>
          <p14:tracePt t="82872" x="5715000" y="2811463"/>
          <p14:tracePt t="82888" x="5668963" y="2835275"/>
          <p14:tracePt t="82904" x="5600700" y="2892425"/>
          <p14:tracePt t="82920" x="5554663" y="2932113"/>
          <p14:tracePt t="82937" x="5537200" y="2960688"/>
          <p14:tracePt t="82954" x="5532438" y="2982913"/>
          <p14:tracePt t="82970" x="5526088" y="3011488"/>
          <p14:tracePt t="82987" x="5526088" y="3028950"/>
          <p14:tracePt t="83003" x="5526088" y="3046413"/>
          <p14:tracePt t="83020" x="5526088" y="3057525"/>
          <p14:tracePt t="83037" x="5526088" y="3074988"/>
          <p14:tracePt t="83053" x="5537200" y="3092450"/>
          <p14:tracePt t="83070" x="5554663" y="3103563"/>
          <p14:tracePt t="83070" x="5561013" y="3108325"/>
          <p14:tracePt t="83088" x="5583238" y="3125788"/>
          <p14:tracePt t="83104" x="5600700" y="3136900"/>
          <p14:tracePt t="83120" x="5640388" y="3149600"/>
          <p14:tracePt t="83137" x="5686425" y="3171825"/>
          <p14:tracePt t="83154" x="5743575" y="3189288"/>
          <p14:tracePt t="83170" x="5800725" y="3200400"/>
          <p14:tracePt t="83187" x="5857875" y="3206750"/>
          <p14:tracePt t="83204" x="5921375" y="3211513"/>
          <p14:tracePt t="83220" x="5983288" y="3211513"/>
          <p14:tracePt t="83237" x="6040438" y="3211513"/>
          <p14:tracePt t="83253" x="6103938" y="3211513"/>
          <p14:tracePt t="83270" x="6149975" y="3206750"/>
          <p14:tracePt t="83287" x="6194425" y="3206750"/>
          <p14:tracePt t="83303" x="6235700" y="3200400"/>
          <p14:tracePt t="83320" x="6257925" y="3200400"/>
          <p14:tracePt t="83337" x="6280150" y="3194050"/>
          <p14:tracePt t="83353" x="6303963" y="3194050"/>
          <p14:tracePt t="83370" x="6343650" y="3189288"/>
          <p14:tracePt t="83387" x="6378575" y="3189288"/>
          <p14:tracePt t="83404" x="6418263" y="3189288"/>
          <p14:tracePt t="83420" x="6469063" y="3189288"/>
          <p14:tracePt t="83437" x="6521450" y="3189288"/>
          <p14:tracePt t="83453" x="6578600" y="3189288"/>
          <p14:tracePt t="83470" x="6657975" y="3189288"/>
          <p14:tracePt t="83487" x="6726238" y="3182938"/>
          <p14:tracePt t="83504" x="6823075" y="3182938"/>
          <p14:tracePt t="83520" x="6869113" y="3182938"/>
          <p14:tracePt t="83537" x="6915150" y="3182938"/>
          <p14:tracePt t="83554" x="6961188" y="3182938"/>
          <p14:tracePt t="83570" x="7007225" y="3182938"/>
          <p14:tracePt t="83587" x="7058025" y="3182938"/>
          <p14:tracePt t="83604" x="7108825" y="3182938"/>
          <p14:tracePt t="83620" x="7178675" y="3182938"/>
          <p14:tracePt t="83637" x="7235825" y="3182938"/>
          <p14:tracePt t="83653" x="7308850" y="3182938"/>
          <p14:tracePt t="83670" x="7378700" y="3182938"/>
          <p14:tracePt t="83687" x="7458075" y="3182938"/>
          <p14:tracePt t="83704" x="7566025" y="3182938"/>
          <p14:tracePt t="83720" x="7623175" y="3178175"/>
          <p14:tracePt t="83737" x="7680325" y="3171825"/>
          <p14:tracePt t="83753" x="7743825" y="3160713"/>
          <p14:tracePt t="83770" x="7794625" y="3149600"/>
          <p14:tracePt t="83788" x="7851775" y="3125788"/>
          <p14:tracePt t="83805" x="7897813" y="3114675"/>
          <p14:tracePt t="83821" x="7937500" y="3097213"/>
          <p14:tracePt t="83837" x="7978775" y="3086100"/>
          <p14:tracePt t="83854" x="8001000" y="3074988"/>
          <p14:tracePt t="83870" x="8035925" y="3057525"/>
          <p14:tracePt t="83887" x="8069263" y="3040063"/>
          <p14:tracePt t="83887" x="8075613" y="3028950"/>
          <p14:tracePt t="83904" x="8108950" y="3011488"/>
          <p14:tracePt t="83920" x="8132763" y="2994025"/>
          <p14:tracePt t="83937" x="8137525" y="2971800"/>
          <p14:tracePt t="83953" x="8137525" y="2954338"/>
          <p14:tracePt t="83970" x="8137525" y="2936875"/>
          <p14:tracePt t="83987" x="8137525" y="2921000"/>
          <p14:tracePt t="84004" x="8115300" y="2903538"/>
          <p14:tracePt t="84020" x="8080375" y="2868613"/>
          <p14:tracePt t="84037" x="8012113" y="2828925"/>
          <p14:tracePt t="84053" x="7921625" y="2789238"/>
          <p14:tracePt t="84070" x="7812088" y="2743200"/>
          <p14:tracePt t="84087" x="7651750" y="2703513"/>
          <p14:tracePt t="84104" x="7550150" y="2686050"/>
          <p14:tracePt t="84121" x="7451725" y="2674938"/>
          <p14:tracePt t="84137" x="7350125" y="2657475"/>
          <p14:tracePt t="84154" x="7240588" y="2651125"/>
          <p14:tracePt t="84170" x="7132638" y="2640013"/>
          <p14:tracePt t="84187" x="7023100" y="2635250"/>
          <p14:tracePt t="84204" x="6904038" y="2635250"/>
          <p14:tracePt t="84220" x="6789738" y="2635250"/>
          <p14:tracePt t="84237" x="6651625" y="2646363"/>
          <p14:tracePt t="84253" x="6503988" y="2651125"/>
          <p14:tracePt t="84270" x="6372225" y="2668588"/>
          <p14:tracePt t="84287" x="6275388" y="2679700"/>
          <p14:tracePt t="84287" x="6223000" y="2692400"/>
          <p14:tracePt t="84304" x="6143625" y="2697163"/>
          <p14:tracePt t="84320" x="6057900" y="2708275"/>
          <p14:tracePt t="84337" x="5978525" y="2732088"/>
          <p14:tracePt t="84353" x="5892800" y="2754313"/>
          <p14:tracePt t="84369" x="5840413" y="2771775"/>
          <p14:tracePt t="84386" x="5772150" y="2782888"/>
          <p14:tracePt t="84403" x="5732463" y="2794000"/>
          <p14:tracePt t="84419" x="5692775" y="2800350"/>
          <p14:tracePt t="84437" x="5664200" y="2806700"/>
          <p14:tracePt t="84453" x="5651500" y="2811463"/>
          <p14:tracePt t="84470" x="5640388" y="2817813"/>
          <p14:tracePt t="84487" x="5629275" y="2822575"/>
          <p14:tracePt t="84503" x="5607050" y="2846388"/>
          <p14:tracePt t="84520" x="5594350" y="2868613"/>
          <p14:tracePt t="84537" x="5589588" y="2892425"/>
          <p14:tracePt t="84553" x="5589588" y="2921000"/>
          <p14:tracePt t="84570" x="5589588" y="2943225"/>
          <p14:tracePt t="84587" x="5589588" y="2965450"/>
          <p14:tracePt t="84604" x="5600700" y="2989263"/>
          <p14:tracePt t="84620" x="5607050" y="3011488"/>
          <p14:tracePt t="84637" x="5622925" y="3028950"/>
          <p14:tracePt t="84653" x="5646738" y="3051175"/>
          <p14:tracePt t="84670" x="5675313" y="3074988"/>
          <p14:tracePt t="84687" x="5732463" y="3097213"/>
          <p14:tracePt t="84687" x="5765800" y="3108325"/>
          <p14:tracePt t="84704" x="5829300" y="3132138"/>
          <p14:tracePt t="84720" x="5915025" y="3149600"/>
          <p14:tracePt t="84737" x="6018213" y="3171825"/>
          <p14:tracePt t="84753" x="6137275" y="3189288"/>
          <p14:tracePt t="84770" x="6235700" y="3194050"/>
          <p14:tracePt t="84787" x="6332538" y="3194050"/>
          <p14:tracePt t="84803" x="6423025" y="3194050"/>
          <p14:tracePt t="84820" x="6532563" y="3194050"/>
          <p14:tracePt t="84837" x="6657975" y="3189288"/>
          <p14:tracePt t="84853" x="6778625" y="3171825"/>
          <p14:tracePt t="84870" x="6886575" y="3154363"/>
          <p14:tracePt t="84887" x="6978650" y="3149600"/>
          <p14:tracePt t="84903" x="7069138" y="3136900"/>
          <p14:tracePt t="84920" x="7086600" y="3132138"/>
          <p14:tracePt t="85331" x="0" y="0"/>
        </p14:tracePtLst>
        <p14:tracePtLst>
          <p14:tracePt t="86735" x="6772275" y="2971800"/>
          <p14:tracePt t="86856" x="6783388" y="2971800"/>
          <p14:tracePt t="86864" x="6811963" y="2971800"/>
          <p14:tracePt t="86872" x="6897688" y="2971800"/>
          <p14:tracePt t="86888" x="6954838" y="2978150"/>
          <p14:tracePt t="86903" x="7075488" y="2994025"/>
          <p14:tracePt t="86904" x="7194550" y="3011488"/>
          <p14:tracePt t="86923" x="7292975" y="3017838"/>
          <p14:tracePt t="86944" x="7354888" y="3022600"/>
          <p14:tracePt t="86960" x="7389813" y="3022600"/>
          <p14:tracePt t="87520" x="7389813" y="3040063"/>
          <p14:tracePt t="87528" x="7383463" y="3057525"/>
          <p14:tracePt t="87536" x="7366000" y="3103563"/>
          <p14:tracePt t="87553" x="7350125" y="3136900"/>
          <p14:tracePt t="87554" x="7321550" y="3178175"/>
          <p14:tracePt t="87570" x="7286625" y="3217863"/>
          <p14:tracePt t="87587" x="7264400" y="3257550"/>
          <p14:tracePt t="87603" x="7229475" y="3292475"/>
          <p14:tracePt t="87620" x="7212013" y="3314700"/>
          <p14:tracePt t="87920" x="7207250" y="3321050"/>
          <p14:tracePt t="87927" x="7189788" y="3332163"/>
          <p14:tracePt t="87936" x="7137400" y="3354388"/>
          <p14:tracePt t="87946" x="7104063" y="3365500"/>
          <p14:tracePt t="87953" x="7029450" y="3400425"/>
          <p14:tracePt t="87970" x="6932613" y="3429000"/>
          <p14:tracePt t="87987" x="6840538" y="3463925"/>
          <p14:tracePt t="88003" x="6737350" y="3492500"/>
          <p14:tracePt t="88020" x="6646863" y="3521075"/>
          <p14:tracePt t="88037" x="6589713" y="3532188"/>
          <p14:tracePt t="88053" x="6561138" y="3543300"/>
          <p14:tracePt t="88070" x="6532563" y="3549650"/>
          <p14:tracePt t="88086" x="6480175" y="3560763"/>
          <p14:tracePt t="88104" x="6440488" y="3571875"/>
          <p14:tracePt t="88120" x="6394450" y="3582988"/>
          <p14:tracePt t="88137" x="6337300" y="3594100"/>
          <p14:tracePt t="88153" x="6280150" y="3606800"/>
          <p14:tracePt t="88171" x="6218238" y="3611563"/>
          <p14:tracePt t="88187" x="6154738" y="3617913"/>
          <p14:tracePt t="88203" x="6080125" y="3622675"/>
          <p14:tracePt t="88220" x="6022975" y="3629025"/>
          <p14:tracePt t="88237" x="5989638" y="3629025"/>
          <p14:tracePt t="88527" x="6007100" y="3629025"/>
          <p14:tracePt t="88536" x="6029325" y="3622675"/>
          <p14:tracePt t="88544" x="6069013" y="3617913"/>
          <p14:tracePt t="88551" x="6115050" y="3611563"/>
          <p14:tracePt t="88560" x="6223000" y="3594100"/>
          <p14:tracePt t="88570" x="6361113" y="3589338"/>
          <p14:tracePt t="88586" x="6515100" y="3571875"/>
          <p14:tracePt t="88603" x="6692900" y="3554413"/>
          <p14:tracePt t="88620" x="6840538" y="3549650"/>
          <p14:tracePt t="88637" x="6926263" y="3549650"/>
          <p14:tracePt t="88653" x="6978650" y="3549650"/>
          <p14:tracePt t="88670" x="7000875" y="3549650"/>
          <p14:tracePt t="88687" x="7007225" y="3549650"/>
          <p14:tracePt t="88864" x="7011988" y="3549650"/>
          <p14:tracePt t="88871" x="7018338" y="3549650"/>
          <p14:tracePt t="88880" x="7023100" y="3543300"/>
          <p14:tracePt t="88887" x="7051675" y="3532188"/>
          <p14:tracePt t="88903" x="7069138" y="3525838"/>
          <p14:tracePt t="88904" x="7104063" y="3508375"/>
          <p14:tracePt t="88920" x="7126288" y="3503613"/>
          <p14:tracePt t="88937" x="7150100" y="3492500"/>
          <p14:tracePt t="88953" x="7161213" y="3486150"/>
          <p14:tracePt t="88970" x="7165975" y="3486150"/>
          <p14:tracePt t="88987" x="7183438" y="3479800"/>
          <p14:tracePt t="89003" x="7207250" y="3479800"/>
          <p14:tracePt t="89020" x="7240588" y="3475038"/>
          <p14:tracePt t="89037" x="7269163" y="3475038"/>
          <p14:tracePt t="89053" x="7304088" y="3468688"/>
          <p14:tracePt t="89070" x="7321550" y="3468688"/>
          <p14:tracePt t="89367" x="7308850" y="3475038"/>
          <p14:tracePt t="89380" x="7292975" y="3486150"/>
          <p14:tracePt t="89383" x="7269163" y="3492500"/>
          <p14:tracePt t="89389" x="7207250" y="3521075"/>
          <p14:tracePt t="89403" x="7104063" y="3554413"/>
          <p14:tracePt t="89420" x="7000875" y="3571875"/>
          <p14:tracePt t="89437" x="6926263" y="3594100"/>
          <p14:tracePt t="89453" x="6886575" y="3600450"/>
          <p14:tracePt t="89470" x="6875463" y="3611563"/>
          <p14:tracePt t="89486" x="6864350" y="3611563"/>
          <p14:tracePt t="89486" x="6851650" y="3611563"/>
          <p14:tracePt t="89504" x="6829425" y="3617913"/>
          <p14:tracePt t="89520" x="6789738" y="3635375"/>
          <p14:tracePt t="89537" x="6743700" y="3651250"/>
          <p14:tracePt t="89553" x="6704013" y="3679825"/>
          <p14:tracePt t="89570" x="6669088" y="3708400"/>
          <p14:tracePt t="89586" x="6640513" y="3732213"/>
          <p14:tracePt t="89603" x="6623050" y="3743325"/>
          <p14:tracePt t="89620" x="6611938" y="3754438"/>
          <p14:tracePt t="89636" x="6607175" y="3771900"/>
          <p14:tracePt t="89653" x="6594475" y="3800475"/>
          <p14:tracePt t="89670" x="6583363" y="3835400"/>
          <p14:tracePt t="89687" x="6578600" y="3863975"/>
          <p14:tracePt t="89703" x="6578600" y="3903663"/>
          <p14:tracePt t="89720" x="6572250" y="3932238"/>
          <p14:tracePt t="89736" x="6572250" y="3954463"/>
          <p14:tracePt t="89753" x="6572250" y="3983038"/>
          <p14:tracePt t="89770" x="6578600" y="4000500"/>
          <p14:tracePt t="89787" x="6583363" y="4022725"/>
          <p14:tracePt t="89803" x="6589713" y="4040188"/>
          <p14:tracePt t="89820" x="6594475" y="4051300"/>
          <p14:tracePt t="89836" x="6607175" y="4068763"/>
          <p14:tracePt t="89853" x="6618288" y="4086225"/>
          <p14:tracePt t="89870" x="6635750" y="4108450"/>
          <p14:tracePt t="89887" x="6657975" y="4125913"/>
          <p14:tracePt t="89903" x="6715125" y="4154488"/>
          <p14:tracePt t="89920" x="6772275" y="4178300"/>
          <p14:tracePt t="89936" x="6840538" y="4189413"/>
          <p14:tracePt t="89953" x="6943725" y="4189413"/>
          <p14:tracePt t="89970" x="7058025" y="4189413"/>
          <p14:tracePt t="89987" x="7178675" y="4165600"/>
          <p14:tracePt t="90003" x="7292975" y="4143375"/>
          <p14:tracePt t="90020" x="7372350" y="4125913"/>
          <p14:tracePt t="90036" x="7429500" y="4108450"/>
          <p14:tracePt t="90053" x="7475538" y="4086225"/>
          <p14:tracePt t="90070" x="7508875" y="4051300"/>
          <p14:tracePt t="90086" x="7543800" y="4000500"/>
          <p14:tracePt t="90104" x="7554913" y="3978275"/>
          <p14:tracePt t="90120" x="7561263" y="3949700"/>
          <p14:tracePt t="90136" x="7566025" y="3932238"/>
          <p14:tracePt t="90153" x="7566025" y="3921125"/>
          <p14:tracePt t="90170" x="7566025" y="3908425"/>
          <p14:tracePt t="90187" x="7566025" y="3897313"/>
          <p14:tracePt t="90204" x="7561263" y="3886200"/>
          <p14:tracePt t="90220" x="7561263" y="3879850"/>
          <p14:tracePt t="90335" x="7554913" y="3879850"/>
          <p14:tracePt t="90351" x="7543800" y="3879850"/>
          <p14:tracePt t="90363" x="7526338" y="3875088"/>
          <p14:tracePt t="90367" x="7515225" y="3875088"/>
          <p14:tracePt t="90375" x="7475538" y="3863975"/>
          <p14:tracePt t="90386" x="7412038" y="3857625"/>
          <p14:tracePt t="90403" x="7321550" y="3840163"/>
          <p14:tracePt t="90420" x="7212013" y="3835400"/>
          <p14:tracePt t="90436" x="7092950" y="3835400"/>
          <p14:tracePt t="90453" x="6978650" y="3822700"/>
          <p14:tracePt t="90470" x="6875463" y="3811588"/>
          <p14:tracePt t="90487" x="6811963" y="3800475"/>
          <p14:tracePt t="90503" x="6750050" y="3789363"/>
          <p14:tracePt t="90520" x="6721475" y="3783013"/>
          <p14:tracePt t="90536" x="6686550" y="3778250"/>
          <p14:tracePt t="90553" x="6657975" y="3771900"/>
          <p14:tracePt t="90570" x="6600825" y="3760788"/>
          <p14:tracePt t="90587" x="6532563" y="3749675"/>
          <p14:tracePt t="90603" x="6464300" y="3725863"/>
          <p14:tracePt t="90620" x="6383338" y="3708400"/>
          <p14:tracePt t="90636" x="6308725" y="3679825"/>
          <p14:tracePt t="90653" x="6223000" y="3657600"/>
          <p14:tracePt t="90670" x="6172200" y="3646488"/>
          <p14:tracePt t="90687" x="6108700" y="3635375"/>
          <p14:tracePt t="90703" x="6018213" y="3606800"/>
          <p14:tracePt t="90720" x="5965825" y="3594100"/>
          <p14:tracePt t="90736" x="5921375" y="3589338"/>
          <p14:tracePt t="90753" x="5868988" y="3578225"/>
          <p14:tracePt t="90770" x="5829300" y="3571875"/>
          <p14:tracePt t="90786" x="5794375" y="3571875"/>
          <p14:tracePt t="90803" x="5761038" y="3571875"/>
          <p14:tracePt t="90820" x="5708650" y="3571875"/>
          <p14:tracePt t="90836" x="5651500" y="3589338"/>
          <p14:tracePt t="90854" x="5578475" y="3617913"/>
          <p14:tracePt t="90870" x="5521325" y="3651250"/>
          <p14:tracePt t="90887" x="5457825" y="3692525"/>
          <p14:tracePt t="90903" x="5383213" y="3736975"/>
          <p14:tracePt t="90920" x="5349875" y="3765550"/>
          <p14:tracePt t="90936" x="5321300" y="3794125"/>
          <p14:tracePt t="90953" x="5297488" y="3822700"/>
          <p14:tracePt t="90970" x="5280025" y="3851275"/>
          <p14:tracePt t="90986" x="5264150" y="3863975"/>
          <p14:tracePt t="91003" x="5257800" y="3875088"/>
          <p14:tracePt t="91020" x="5251450" y="3892550"/>
          <p14:tracePt t="91036" x="5240338" y="3903663"/>
          <p14:tracePt t="91053" x="5240338" y="3921125"/>
          <p14:tracePt t="91070" x="5235575" y="3937000"/>
          <p14:tracePt t="91086" x="5235575" y="3949700"/>
          <p14:tracePt t="91103" x="5235575" y="3960813"/>
          <p14:tracePt t="91120" x="5235575" y="3965575"/>
          <p14:tracePt t="91137" x="5235575" y="3978275"/>
          <p14:tracePt t="91154" x="5251450" y="3989388"/>
          <p14:tracePt t="91170" x="5275263" y="4006850"/>
          <p14:tracePt t="91186" x="5326063" y="4035425"/>
          <p14:tracePt t="91203" x="5394325" y="4068763"/>
          <p14:tracePt t="91220" x="5468938" y="4097338"/>
          <p14:tracePt t="91236" x="5561013" y="4121150"/>
          <p14:tracePt t="91253" x="5646738" y="4137025"/>
          <p14:tracePt t="91270" x="5726113" y="4154488"/>
          <p14:tracePt t="91286" x="5818188" y="4165600"/>
          <p14:tracePt t="91286" x="5868988" y="4165600"/>
          <p14:tracePt t="91303" x="5978525" y="4171950"/>
          <p14:tracePt t="91322" x="6075363" y="4183063"/>
          <p14:tracePt t="91337" x="6183313" y="4183063"/>
          <p14:tracePt t="91353" x="6280150" y="4189413"/>
          <p14:tracePt t="91370" x="6354763" y="4189413"/>
          <p14:tracePt t="91386" x="6423025" y="4189413"/>
          <p14:tracePt t="91404" x="6497638" y="4183063"/>
          <p14:tracePt t="91420" x="6565900" y="4171950"/>
          <p14:tracePt t="91436" x="6640513" y="4165600"/>
          <p14:tracePt t="91453" x="6715125" y="4132263"/>
          <p14:tracePt t="91470" x="6772275" y="4097338"/>
          <p14:tracePt t="91486" x="6807200" y="4057650"/>
          <p14:tracePt t="91486" x="6823075" y="4040188"/>
          <p14:tracePt t="91503" x="6851650" y="3994150"/>
          <p14:tracePt t="91520" x="6875463" y="3937000"/>
          <p14:tracePt t="91536" x="6880225" y="3863975"/>
          <p14:tracePt t="91553" x="6880225" y="3794125"/>
          <p14:tracePt t="91570" x="6835775" y="3708400"/>
          <p14:tracePt t="91586" x="6778625" y="3629025"/>
          <p14:tracePt t="91603" x="6708775" y="3554413"/>
          <p14:tracePt t="91620" x="6611938" y="3497263"/>
          <p14:tracePt t="91636" x="6503988" y="3435350"/>
          <p14:tracePt t="91653" x="6372225" y="3394075"/>
          <p14:tracePt t="91670" x="6235700" y="3354388"/>
          <p14:tracePt t="91686" x="6103938" y="3349625"/>
          <p14:tracePt t="91686" x="6051550" y="3343275"/>
          <p14:tracePt t="91704" x="5949950" y="3343275"/>
          <p14:tracePt t="91720" x="5818188" y="3343275"/>
          <p14:tracePt t="91737" x="5697538" y="3365500"/>
          <p14:tracePt t="91753" x="5578475" y="3389313"/>
          <p14:tracePt t="91770" x="5486400" y="3417888"/>
          <p14:tracePt t="91786" x="5372100" y="3446463"/>
          <p14:tracePt t="91803" x="5297488" y="3479800"/>
          <p14:tracePt t="91820" x="5246688" y="3514725"/>
          <p14:tracePt t="91837" x="5211763" y="3536950"/>
          <p14:tracePt t="91853" x="5194300" y="3560763"/>
          <p14:tracePt t="91870" x="5172075" y="3582988"/>
          <p14:tracePt t="91886" x="5154613" y="3611563"/>
          <p14:tracePt t="91903" x="5143500" y="3663950"/>
          <p14:tracePt t="91920" x="5143500" y="3686175"/>
          <p14:tracePt t="91937" x="5137150" y="3708400"/>
          <p14:tracePt t="91953" x="5137150" y="3714750"/>
          <p14:tracePt t="91970" x="5137150" y="3725863"/>
          <p14:tracePt t="92183" x="0" y="0"/>
        </p14:tracePtLst>
        <p14:tracePtLst>
          <p14:tracePt t="119109" x="7097713" y="3543300"/>
          <p14:tracePt t="119240" x="7086600" y="3543300"/>
          <p14:tracePt t="119247" x="7075488" y="3543300"/>
          <p14:tracePt t="119255" x="7000875" y="3536950"/>
          <p14:tracePt t="119272" x="6961188" y="3532188"/>
          <p14:tracePt t="119286" x="6921500" y="3525838"/>
          <p14:tracePt t="119288" x="6846888" y="3514725"/>
          <p14:tracePt t="119288" x="6800850" y="3514725"/>
          <p14:tracePt t="119304" x="6680200" y="3497263"/>
          <p14:tracePt t="119337" x="6572250" y="3486150"/>
          <p14:tracePt t="119353" x="6469063" y="3475038"/>
          <p14:tracePt t="119359" x="6372225" y="3468688"/>
          <p14:tracePt t="119376" x="6280150" y="3457575"/>
          <p14:tracePt t="119392" x="6165850" y="3440113"/>
          <p14:tracePt t="119408" x="6069013" y="3435350"/>
          <p14:tracePt t="119423" x="5978525" y="3429000"/>
          <p14:tracePt t="119440" x="5880100" y="3429000"/>
          <p14:tracePt t="119455" x="5783263" y="3429000"/>
          <p14:tracePt t="119470" x="5675313" y="3435350"/>
          <p14:tracePt t="119487" x="5561013" y="3440113"/>
          <p14:tracePt t="119503" x="5394325" y="3463925"/>
          <p14:tracePt t="119520" x="5264150" y="3486150"/>
          <p14:tracePt t="119537" x="5149850" y="3514725"/>
          <p14:tracePt t="119553" x="5068888" y="3543300"/>
          <p14:tracePt t="119570" x="4994275" y="3565525"/>
          <p14:tracePt t="119586" x="4921250" y="3582988"/>
          <p14:tracePt t="119604" x="4851400" y="3611563"/>
          <p14:tracePt t="119620" x="4794250" y="3635375"/>
          <p14:tracePt t="119637" x="4737100" y="3668713"/>
          <p14:tracePt t="119653" x="4697413" y="3703638"/>
          <p14:tracePt t="119670" x="4657725" y="3749675"/>
          <p14:tracePt t="119687" x="4622800" y="3789363"/>
          <p14:tracePt t="119687" x="4611688" y="3806825"/>
          <p14:tracePt t="119704" x="4594225" y="3840163"/>
          <p14:tracePt t="119720" x="4589463" y="3875088"/>
          <p14:tracePt t="119737" x="4589463" y="3903663"/>
          <p14:tracePt t="119753" x="4589463" y="3932238"/>
          <p14:tracePt t="119770" x="4594225" y="3965575"/>
          <p14:tracePt t="119787" x="4611688" y="4006850"/>
          <p14:tracePt t="119803" x="4622800" y="4035425"/>
          <p14:tracePt t="119820" x="4629150" y="4057650"/>
          <p14:tracePt t="119837" x="4646613" y="4075113"/>
          <p14:tracePt t="119853" x="4664075" y="4097338"/>
          <p14:tracePt t="119870" x="4686300" y="4121150"/>
          <p14:tracePt t="119886" x="4732338" y="4154488"/>
          <p14:tracePt t="119903" x="4822825" y="4200525"/>
          <p14:tracePt t="119920" x="4886325" y="4235450"/>
          <p14:tracePt t="119937" x="4943475" y="4257675"/>
          <p14:tracePt t="119952" x="5011738" y="4286250"/>
          <p14:tracePt t="119969" x="5080000" y="4314825"/>
          <p14:tracePt t="119986" x="5154613" y="4332288"/>
          <p14:tracePt t="120003" x="5235575" y="4349750"/>
          <p14:tracePt t="120020" x="5337175" y="4378325"/>
          <p14:tracePt t="120037" x="5446713" y="4389438"/>
          <p14:tracePt t="120053" x="5578475" y="4406900"/>
          <p14:tracePt t="120070" x="5703888" y="4429125"/>
          <p14:tracePt t="120087" x="5886450" y="4451350"/>
          <p14:tracePt t="120104" x="6011863" y="4457700"/>
          <p14:tracePt t="120120" x="6132513" y="4475163"/>
          <p14:tracePt t="120136" x="6251575" y="4479925"/>
          <p14:tracePt t="120153" x="6389688" y="4479925"/>
          <p14:tracePt t="120170" x="6561138" y="4479925"/>
          <p14:tracePt t="120186" x="6765925" y="4468813"/>
          <p14:tracePt t="120204" x="6961188" y="4446588"/>
          <p14:tracePt t="120220" x="7121525" y="4422775"/>
          <p14:tracePt t="120237" x="7269163" y="4383088"/>
          <p14:tracePt t="120253" x="7412038" y="4343400"/>
          <p14:tracePt t="120270" x="7504113" y="4314825"/>
          <p14:tracePt t="120286" x="7600950" y="4279900"/>
          <p14:tracePt t="120286" x="7651750" y="4257675"/>
          <p14:tracePt t="120304" x="7766050" y="4194175"/>
          <p14:tracePt t="120320" x="7858125" y="4121150"/>
          <p14:tracePt t="120337" x="7915275" y="4057650"/>
          <p14:tracePt t="120353" x="7954963" y="4006850"/>
          <p14:tracePt t="120370" x="7972425" y="3965575"/>
          <p14:tracePt t="120386" x="7978775" y="3949700"/>
          <p14:tracePt t="120403" x="7983538" y="3932238"/>
          <p14:tracePt t="120420" x="7983538" y="3908425"/>
          <p14:tracePt t="120437" x="7972425" y="3875088"/>
          <p14:tracePt t="120453" x="7950200" y="3835400"/>
          <p14:tracePt t="120470" x="7908925" y="3794125"/>
          <p14:tracePt t="120486" x="7835900" y="3736975"/>
          <p14:tracePt t="120486" x="7794625" y="3714750"/>
          <p14:tracePt t="120504" x="7686675" y="3651250"/>
          <p14:tracePt t="120520" x="7566025" y="3606800"/>
          <p14:tracePt t="120537" x="7451725" y="3560763"/>
          <p14:tracePt t="120553" x="7321550" y="3525838"/>
          <p14:tracePt t="120570" x="7178675" y="3486150"/>
          <p14:tracePt t="120587" x="7018338" y="3446463"/>
          <p14:tracePt t="120603" x="6851650" y="3411538"/>
          <p14:tracePt t="120620" x="6675438" y="3371850"/>
          <p14:tracePt t="120636" x="6475413" y="3332163"/>
          <p14:tracePt t="120653" x="6292850" y="3314700"/>
          <p14:tracePt t="120670" x="6132513" y="3297238"/>
          <p14:tracePt t="120686" x="5989638" y="3292475"/>
          <p14:tracePt t="120686" x="5921375" y="3292475"/>
          <p14:tracePt t="120704" x="5783263" y="3292475"/>
          <p14:tracePt t="120720" x="5635625" y="3308350"/>
          <p14:tracePt t="120737" x="5486400" y="3325813"/>
          <p14:tracePt t="120753" x="5349875" y="3354388"/>
          <p14:tracePt t="120770" x="5218113" y="3389313"/>
          <p14:tracePt t="120786" x="5086350" y="3435350"/>
          <p14:tracePt t="120803" x="4978400" y="3468688"/>
          <p14:tracePt t="120820" x="4892675" y="3514725"/>
          <p14:tracePt t="120836" x="4818063" y="3565525"/>
          <p14:tracePt t="120853" x="4737100" y="3606800"/>
          <p14:tracePt t="120870" x="4668838" y="3651250"/>
          <p14:tracePt t="120870" x="4646613" y="3675063"/>
          <p14:tracePt t="120888" x="4629150" y="3692525"/>
          <p14:tracePt t="120903" x="4560888" y="3765550"/>
          <p14:tracePt t="120920" x="4537075" y="3822700"/>
          <p14:tracePt t="120936" x="4521200" y="3863975"/>
          <p14:tracePt t="120953" x="4514850" y="3903663"/>
          <p14:tracePt t="120970" x="4514850" y="3932238"/>
          <p14:tracePt t="120987" x="4514850" y="3960813"/>
          <p14:tracePt t="121003" x="4514850" y="3978275"/>
          <p14:tracePt t="121020" x="4521200" y="4000500"/>
          <p14:tracePt t="121036" x="4537075" y="4029075"/>
          <p14:tracePt t="121053" x="4549775" y="4051300"/>
          <p14:tracePt t="121070" x="4572000" y="4079875"/>
          <p14:tracePt t="121087" x="4606925" y="4108450"/>
          <p14:tracePt t="121103" x="4675188" y="4160838"/>
          <p14:tracePt t="121120" x="4760913" y="4194175"/>
          <p14:tracePt t="121137" x="4879975" y="4240213"/>
          <p14:tracePt t="121153" x="5022850" y="4279900"/>
          <p14:tracePt t="121170" x="5160963" y="4308475"/>
          <p14:tracePt t="121187" x="5303838" y="4343400"/>
          <p14:tracePt t="121203" x="5440363" y="4371975"/>
          <p14:tracePt t="121220" x="5561013" y="4400550"/>
          <p14:tracePt t="121237" x="5675313" y="4418013"/>
          <p14:tracePt t="121253" x="5783263" y="4429125"/>
          <p14:tracePt t="121270" x="5908675" y="4446588"/>
          <p14:tracePt t="121287" x="6051550" y="4464050"/>
          <p14:tracePt t="121303" x="6303963" y="4468813"/>
          <p14:tracePt t="121320" x="6440488" y="4468813"/>
          <p14:tracePt t="121337" x="6565900" y="4451350"/>
          <p14:tracePt t="121354" x="6697663" y="4440238"/>
          <p14:tracePt t="121370" x="6846888" y="4400550"/>
          <p14:tracePt t="121387" x="6989763" y="4360863"/>
          <p14:tracePt t="121403" x="7108825" y="4314825"/>
          <p14:tracePt t="121420" x="7218363" y="4268788"/>
          <p14:tracePt t="121436" x="7292975" y="4235450"/>
          <p14:tracePt t="121453" x="7343775" y="4206875"/>
          <p14:tracePt t="121470" x="7366000" y="4183063"/>
          <p14:tracePt t="121486" x="7389813" y="4165600"/>
          <p14:tracePt t="121503" x="7446963" y="4125913"/>
          <p14:tracePt t="121520" x="7469188" y="4103688"/>
          <p14:tracePt t="121536" x="7486650" y="4086225"/>
          <p14:tracePt t="121553" x="7504113" y="4057650"/>
          <p14:tracePt t="121570" x="7515225" y="4040188"/>
          <p14:tracePt t="121587" x="7515225" y="4022725"/>
          <p14:tracePt t="121604" x="7515225" y="4006850"/>
          <p14:tracePt t="121620" x="7515225" y="3994150"/>
          <p14:tracePt t="121637" x="7515225" y="3971925"/>
          <p14:tracePt t="121653" x="7508875" y="3960813"/>
          <p14:tracePt t="121671" x="7497763" y="3943350"/>
          <p14:tracePt t="121687" x="7480300" y="3921125"/>
          <p14:tracePt t="121703" x="7429500" y="3879850"/>
          <p14:tracePt t="121720" x="7383463" y="3863975"/>
          <p14:tracePt t="121736" x="7326313" y="3840163"/>
          <p14:tracePt t="121753" x="7297738" y="3829050"/>
          <p14:tracePt t="121770" x="7275513" y="3822700"/>
          <p14:tracePt t="121787" x="7269163" y="3817938"/>
          <p14:tracePt t="121847" x="7264400" y="3817938"/>
          <p14:tracePt t="121863" x="7251700" y="3817938"/>
          <p14:tracePt t="121871" x="7246938" y="3817938"/>
          <p14:tracePt t="121876" x="7240588" y="3817938"/>
          <p14:tracePt t="121886" x="7229475" y="3817938"/>
          <p14:tracePt t="121903" x="7207250" y="3817938"/>
          <p14:tracePt t="121920" x="7178675" y="3817938"/>
          <p14:tracePt t="121936" x="7154863" y="3822700"/>
          <p14:tracePt t="121953" x="7126288" y="3829050"/>
          <p14:tracePt t="121970" x="7121525" y="3835400"/>
          <p14:tracePt t="122127" x="7121525" y="3840163"/>
          <p14:tracePt t="122135" x="7115175" y="3846513"/>
          <p14:tracePt t="122146" x="7108825" y="3857625"/>
          <p14:tracePt t="122153" x="7104063" y="3868738"/>
          <p14:tracePt t="122154" x="7092950" y="3892550"/>
          <p14:tracePt t="122170" x="7092950" y="3914775"/>
          <p14:tracePt t="122186" x="7092950" y="3925888"/>
          <p14:tracePt t="122203" x="7092950" y="3932238"/>
          <p14:tracePt t="122247" x="7092950" y="3937000"/>
          <p14:tracePt t="122263" x="7092950" y="3949700"/>
          <p14:tracePt t="122279" x="7092950" y="3960813"/>
          <p14:tracePt t="122295" x="7092950" y="3965575"/>
          <p14:tracePt t="122303" x="7092950" y="3989388"/>
          <p14:tracePt t="122314" x="7092950" y="3994150"/>
          <p14:tracePt t="122320" x="7092950" y="4006850"/>
          <p14:tracePt t="124439" x="7075488" y="4017963"/>
          <p14:tracePt t="124447" x="7040563" y="4035425"/>
          <p14:tracePt t="124455" x="6978650" y="4051300"/>
          <p14:tracePt t="124470" x="6915150" y="4064000"/>
          <p14:tracePt t="124471" x="6778625" y="4092575"/>
          <p14:tracePt t="124487" x="6623050" y="4103688"/>
          <p14:tracePt t="124503" x="6418263" y="4114800"/>
          <p14:tracePt t="124520" x="6372225" y="4114800"/>
          <p14:tracePt t="124536" x="6361113" y="4114800"/>
          <p14:tracePt t="124607" x="6354763" y="4114800"/>
          <p14:tracePt t="124615" x="6343650" y="4114800"/>
          <p14:tracePt t="124623" x="6321425" y="4108450"/>
          <p14:tracePt t="124636" x="6308725" y="4103688"/>
          <p14:tracePt t="124639" x="6292850" y="4103688"/>
          <p14:tracePt t="124653" x="6264275" y="4097338"/>
          <p14:tracePt t="124670" x="6240463" y="4092575"/>
          <p14:tracePt t="124686" x="6200775" y="4086225"/>
          <p14:tracePt t="124703" x="6137275" y="4079875"/>
          <p14:tracePt t="124720" x="6108700" y="4075113"/>
          <p14:tracePt t="124736" x="6103938" y="4075113"/>
          <p14:tracePt t="126183" x="6115050" y="4068763"/>
          <p14:tracePt t="126197" x="6165850" y="4068763"/>
          <p14:tracePt t="126197" x="6223000" y="4064000"/>
          <p14:tracePt t="126203" x="6389688" y="4064000"/>
          <p14:tracePt t="126220" x="6594475" y="4064000"/>
          <p14:tracePt t="126236" x="6789738" y="4057650"/>
          <p14:tracePt t="126253" x="6926263" y="4057650"/>
          <p14:tracePt t="126269" x="6972300" y="4057650"/>
          <p14:tracePt t="127351" x="6950075" y="4057650"/>
          <p14:tracePt t="127354" x="6880225" y="4057650"/>
          <p14:tracePt t="127369" x="6811963" y="4057650"/>
          <p14:tracePt t="127370" x="6664325" y="4064000"/>
          <p14:tracePt t="127386" x="6554788" y="4064000"/>
          <p14:tracePt t="127403" x="6464300" y="4064000"/>
          <p14:tracePt t="127419" x="6429375" y="4057650"/>
          <p14:tracePt t="127438" x="6418263" y="4057650"/>
          <p14:tracePt t="127472" x="6411913" y="4057650"/>
          <p14:tracePt t="127473" x="6407150" y="4057650"/>
          <p14:tracePt t="127487" x="6383338" y="4057650"/>
          <p14:tracePt t="127504" x="6321425" y="4057650"/>
          <p14:tracePt t="127521" x="6292850" y="4064000"/>
          <p14:tracePt t="127537" x="6264275" y="4064000"/>
          <p14:tracePt t="127554" x="6246813" y="4068763"/>
          <p14:tracePt t="127600" x="6240463" y="4068763"/>
          <p14:tracePt t="127624" x="6235700" y="4068763"/>
          <p14:tracePt t="127632" x="6229350" y="4075113"/>
          <p14:tracePt t="127640" x="6211888" y="4075113"/>
          <p14:tracePt t="127648" x="6200775" y="4075113"/>
          <p14:tracePt t="127654" x="6165850" y="4086225"/>
          <p14:tracePt t="127670" x="6137275" y="4086225"/>
          <p14:tracePt t="127688" x="6132513" y="4092575"/>
          <p14:tracePt t="128120" x="6149975" y="4092575"/>
          <p14:tracePt t="128131" x="6178550" y="4086225"/>
          <p14:tracePt t="128136" x="6297613" y="4079875"/>
          <p14:tracePt t="128148" x="6389688" y="4068763"/>
          <p14:tracePt t="128154" x="6578600" y="4064000"/>
          <p14:tracePt t="128170" x="6783388" y="4064000"/>
          <p14:tracePt t="128187" x="6961188" y="4064000"/>
          <p14:tracePt t="128204" x="7086600" y="4075113"/>
          <p14:tracePt t="128221" x="7137400" y="4075113"/>
          <p14:tracePt t="128238" x="7150100" y="4075113"/>
          <p14:tracePt t="128616" x="7132638" y="4075113"/>
          <p14:tracePt t="128630" x="7097713" y="4079875"/>
          <p14:tracePt t="128632" x="7035800" y="4079875"/>
          <p14:tracePt t="128640" x="6858000" y="4092575"/>
          <p14:tracePt t="128654" x="6578600" y="4092575"/>
          <p14:tracePt t="128670" x="6137275" y="4086225"/>
          <p14:tracePt t="128687" x="5749925" y="4064000"/>
          <p14:tracePt t="128704" x="5497513" y="4051300"/>
          <p14:tracePt t="128721" x="5446713" y="4046538"/>
          <p14:tracePt t="129920" x="5451475" y="4040188"/>
          <p14:tracePt t="129928" x="5497513" y="4040188"/>
          <p14:tracePt t="129931" x="5583238" y="4040188"/>
          <p14:tracePt t="129937" x="5829300" y="4064000"/>
          <p14:tracePt t="129954" x="6200775" y="4097338"/>
          <p14:tracePt t="129970" x="6554788" y="4132263"/>
          <p14:tracePt t="129987" x="6818313" y="4137025"/>
          <p14:tracePt t="130004" x="6932613" y="4137025"/>
          <p14:tracePt t="130020" x="6950075" y="4137025"/>
          <p14:tracePt t="130224" x="6954838" y="4137025"/>
          <p14:tracePt t="130240" x="6961188" y="4132263"/>
          <p14:tracePt t="130560" x="6954838" y="4132263"/>
          <p14:tracePt t="130568" x="6950075" y="4132263"/>
          <p14:tracePt t="130574" x="6926263" y="4137025"/>
          <p14:tracePt t="130589" x="6886575" y="4154488"/>
          <p14:tracePt t="130603" x="6807200" y="4178300"/>
          <p14:tracePt t="130620" x="6692900" y="4200525"/>
          <p14:tracePt t="130637" x="6583363" y="4222750"/>
          <p14:tracePt t="130653" x="6492875" y="4235450"/>
          <p14:tracePt t="130670" x="6429375" y="4235450"/>
          <p14:tracePt t="130687" x="6389688" y="4235450"/>
          <p14:tracePt t="130704" x="6361113" y="4222750"/>
          <p14:tracePt t="130720" x="6326188" y="4206875"/>
          <p14:tracePt t="130737" x="6269038" y="4189413"/>
          <p14:tracePt t="130754" x="6211888" y="4171950"/>
          <p14:tracePt t="130770" x="6165850" y="4154488"/>
          <p14:tracePt t="130787" x="6149975" y="4149725"/>
          <p14:tracePt t="130825" x="6143625" y="4149725"/>
          <p14:tracePt t="13118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Dose Equivalent</a:t>
            </a: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-76200" y="1143000"/>
            <a:ext cx="3505200" cy="5334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Absorbed dose needed to achieve biological effect is different for different types of radiation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Difference due to high versus low </a:t>
            </a:r>
            <a:r>
              <a:rPr lang="en-US" sz="2400" dirty="0" smtClean="0"/>
              <a:t>linear energy transfer (LET)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Dose equivalent compensates for this difference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 (dose equivalent) = QD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Q is dimensionless, has some different values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Q=fn(particle, energy); 1≤Q≤20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Q from NCRP Report 116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uses LET (L) in </a:t>
            </a:r>
            <a:r>
              <a:rPr lang="en-US" sz="2400" dirty="0" err="1"/>
              <a:t>keV</a:t>
            </a:r>
            <a:r>
              <a:rPr lang="en-US" sz="2400" dirty="0"/>
              <a:t>/µm in </a:t>
            </a:r>
            <a:r>
              <a:rPr lang="en-US" sz="2400" dirty="0" smtClean="0"/>
              <a:t>water</a:t>
            </a:r>
            <a:endParaRPr lang="en-US" sz="24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657600" y="1143000"/>
            <a:ext cx="52578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	QF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 and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rays	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Electrons and Positrons	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Neutrons, E &lt; 10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Neutrons, E &gt; 10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Protons	1-10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Alpha Particles	1-20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7099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Heavy Ions	20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33800" y="4267200"/>
            <a:ext cx="5257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659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 Dependence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LET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659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 (L)	Q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659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/µm in water)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659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&lt;10	1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659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10-100	0.32L-2.2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659188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&gt;100	300/L^0.5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96"/>
    </mc:Choice>
    <mc:Fallback xmlns="">
      <p:transition spd="slow" advTm="124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535" x="5749925" y="2378075"/>
          <p14:tracePt t="27632" x="5737225" y="2378075"/>
          <p14:tracePt t="27640" x="5708650" y="2371725"/>
          <p14:tracePt t="27648" x="5651500" y="2371725"/>
          <p14:tracePt t="27656" x="5561013" y="2360613"/>
          <p14:tracePt t="27664" x="5349875" y="2343150"/>
          <p14:tracePt t="27680" x="5114925" y="2308225"/>
          <p14:tracePt t="27696" x="4921250" y="2286000"/>
          <p14:tracePt t="27712" x="4743450" y="2263775"/>
          <p14:tracePt t="27712" x="4651375" y="2263775"/>
          <p14:tracePt t="27728" x="4486275" y="2246313"/>
          <p14:tracePt t="27752" x="4308475" y="2228850"/>
          <p14:tracePt t="27761" x="4092575" y="2211388"/>
          <p14:tracePt t="27794" x="3840163" y="2193925"/>
          <p14:tracePt t="27800" x="3606800" y="2178050"/>
          <p14:tracePt t="27811" x="3422650" y="2178050"/>
          <p14:tracePt t="27827" x="3268663" y="2171700"/>
          <p14:tracePt t="27845" x="3103563" y="2160588"/>
          <p14:tracePt t="27861" x="2936875" y="2154238"/>
          <p14:tracePt t="27880" x="2778125" y="2136775"/>
          <p14:tracePt t="27896" x="2640013" y="2132013"/>
          <p14:tracePt t="27912" x="2520950" y="2114550"/>
          <p14:tracePt t="27912" x="2463800" y="2114550"/>
          <p14:tracePt t="27928" x="2360613" y="2103438"/>
          <p14:tracePt t="27952" x="2268538" y="2079625"/>
          <p14:tracePt t="27968" x="2165350" y="2057400"/>
          <p14:tracePt t="27984" x="2057400" y="2051050"/>
          <p14:tracePt t="27994" x="1949450" y="2039938"/>
          <p14:tracePt t="28011" x="1863725" y="2039938"/>
          <p14:tracePt t="28027" x="1754188" y="2039938"/>
          <p14:tracePt t="28044" x="1635125" y="2039938"/>
          <p14:tracePt t="28061" x="1508125" y="2046288"/>
          <p14:tracePt t="28077" x="1400175" y="2057400"/>
          <p14:tracePt t="28094" x="1308100" y="2079625"/>
          <p14:tracePt t="28111" x="1222375" y="2103438"/>
          <p14:tracePt t="28111" x="1189038" y="2108200"/>
          <p14:tracePt t="28128" x="1143000" y="2125663"/>
          <p14:tracePt t="28144" x="1096963" y="2149475"/>
          <p14:tracePt t="28161" x="1022350" y="2178050"/>
          <p14:tracePt t="28177" x="936625" y="2217738"/>
          <p14:tracePt t="28194" x="839788" y="2263775"/>
          <p14:tracePt t="28211" x="742950" y="2308225"/>
          <p14:tracePt t="28227" x="668338" y="2354263"/>
          <p14:tracePt t="28244" x="606425" y="2406650"/>
          <p14:tracePt t="28261" x="542925" y="2457450"/>
          <p14:tracePt t="28277" x="508000" y="2508250"/>
          <p14:tracePt t="28294" x="492125" y="2554288"/>
          <p14:tracePt t="28311" x="468313" y="2606675"/>
          <p14:tracePt t="28311" x="463550" y="2635250"/>
          <p14:tracePt t="28328" x="457200" y="2679700"/>
          <p14:tracePt t="28345" x="457200" y="2714625"/>
          <p14:tracePt t="28361" x="457200" y="2754313"/>
          <p14:tracePt t="28377" x="468313" y="2789238"/>
          <p14:tracePt t="28394" x="485775" y="2811463"/>
          <p14:tracePt t="28410" x="508000" y="2846388"/>
          <p14:tracePt t="28427" x="542925" y="2874963"/>
          <p14:tracePt t="28444" x="577850" y="2897188"/>
          <p14:tracePt t="28461" x="606425" y="2921000"/>
          <p14:tracePt t="28477" x="663575" y="2943225"/>
          <p14:tracePt t="28494" x="736600" y="2971800"/>
          <p14:tracePt t="28511" x="822325" y="3000375"/>
          <p14:tracePt t="28511" x="863600" y="3011488"/>
          <p14:tracePt t="28528" x="949325" y="3035300"/>
          <p14:tracePt t="28544" x="1028700" y="3051175"/>
          <p14:tracePt t="28561" x="1114425" y="3068638"/>
          <p14:tracePt t="28577" x="1222375" y="3079750"/>
          <p14:tracePt t="28594" x="1360488" y="3092450"/>
          <p14:tracePt t="28611" x="1508125" y="3092450"/>
          <p14:tracePt t="28627" x="1668463" y="3092450"/>
          <p14:tracePt t="28644" x="1846263" y="3086100"/>
          <p14:tracePt t="28661" x="2011363" y="3074988"/>
          <p14:tracePt t="28677" x="2189163" y="3057525"/>
          <p14:tracePt t="28694" x="2365375" y="3022600"/>
          <p14:tracePt t="28711" x="2622550" y="2978150"/>
          <p14:tracePt t="28728" x="2771775" y="2936875"/>
          <p14:tracePt t="28744" x="2892425" y="2903538"/>
          <p14:tracePt t="28761" x="2989263" y="2868613"/>
          <p14:tracePt t="28777" x="3063875" y="2835275"/>
          <p14:tracePt t="28794" x="3121025" y="2800350"/>
          <p14:tracePt t="28811" x="3171825" y="2771775"/>
          <p14:tracePt t="28827" x="3206750" y="2736850"/>
          <p14:tracePt t="28844" x="3240088" y="2703513"/>
          <p14:tracePt t="28861" x="3257550" y="2674938"/>
          <p14:tracePt t="28878" x="3263900" y="2657475"/>
          <p14:tracePt t="28894" x="3263900" y="2651125"/>
          <p14:tracePt t="28911" x="3263900" y="2646363"/>
          <p14:tracePt t="28927" x="3251200" y="2622550"/>
          <p14:tracePt t="28945" x="3206750" y="2578100"/>
          <p14:tracePt t="28961" x="3108325" y="2520950"/>
          <p14:tracePt t="28977" x="2989263" y="2457450"/>
          <p14:tracePt t="28994" x="2822575" y="2382838"/>
          <p14:tracePt t="29011" x="2663825" y="2320925"/>
          <p14:tracePt t="29027" x="2497138" y="2263775"/>
          <p14:tracePt t="29044" x="2325688" y="2222500"/>
          <p14:tracePt t="29061" x="2165350" y="2200275"/>
          <p14:tracePt t="29077" x="2000250" y="2182813"/>
          <p14:tracePt t="29094" x="1846263" y="2182813"/>
          <p14:tracePt t="29111" x="1703388" y="2182813"/>
          <p14:tracePt t="29127" x="1485900" y="2193925"/>
          <p14:tracePt t="29145" x="1354138" y="2206625"/>
          <p14:tracePt t="29160" x="1217613" y="2222500"/>
          <p14:tracePt t="29177" x="1079500" y="2251075"/>
          <p14:tracePt t="29194" x="949325" y="2292350"/>
          <p14:tracePt t="29210" x="846138" y="2320925"/>
          <p14:tracePt t="29226" x="742950" y="2349500"/>
          <p14:tracePt t="29243" x="663575" y="2382838"/>
          <p14:tracePt t="29260" x="606425" y="2417763"/>
          <p14:tracePt t="29277" x="554038" y="2457450"/>
          <p14:tracePt t="29294" x="503238" y="2503488"/>
          <p14:tracePt t="29311" x="446088" y="2578100"/>
          <p14:tracePt t="29328" x="411163" y="2646363"/>
          <p14:tracePt t="29344" x="377825" y="2703513"/>
          <p14:tracePt t="29361" x="360363" y="2749550"/>
          <p14:tracePt t="29378" x="349250" y="2789238"/>
          <p14:tracePt t="29394" x="349250" y="2828925"/>
          <p14:tracePt t="29411" x="354013" y="2868613"/>
          <p14:tracePt t="29427" x="365125" y="2903538"/>
          <p14:tracePt t="29444" x="388938" y="2943225"/>
          <p14:tracePt t="29460" x="422275" y="2978150"/>
          <p14:tracePt t="29477" x="463550" y="3006725"/>
          <p14:tracePt t="29494" x="520700" y="3040063"/>
          <p14:tracePt t="29511" x="606425" y="3068638"/>
          <p14:tracePt t="29527" x="760413" y="3121025"/>
          <p14:tracePt t="29544" x="892175" y="3149600"/>
          <p14:tracePt t="29561" x="1039813" y="3171825"/>
          <p14:tracePt t="29577" x="1206500" y="3189288"/>
          <p14:tracePt t="29594" x="1365250" y="3194050"/>
          <p14:tracePt t="29611" x="1503363" y="3194050"/>
          <p14:tracePt t="29627" x="1628775" y="3194050"/>
          <p14:tracePt t="29644" x="1765300" y="3189288"/>
          <p14:tracePt t="29661" x="1903413" y="3165475"/>
          <p14:tracePt t="29677" x="2051050" y="3132138"/>
          <p14:tracePt t="29694" x="2200275" y="3108325"/>
          <p14:tracePt t="29711" x="2354263" y="3068638"/>
          <p14:tracePt t="29727" x="2582863" y="2989263"/>
          <p14:tracePt t="29744" x="2725738" y="2925763"/>
          <p14:tracePt t="29761" x="2840038" y="2874963"/>
          <p14:tracePt t="29777" x="2925763" y="2822575"/>
          <p14:tracePt t="29794" x="2994025" y="2782888"/>
          <p14:tracePt t="29811" x="3046413" y="2743200"/>
          <p14:tracePt t="29827" x="3063875" y="2720975"/>
          <p14:tracePt t="29845" x="3063875" y="2714625"/>
          <p14:tracePt t="29861" x="3063875" y="2708275"/>
          <p14:tracePt t="29878" x="3063875" y="2692400"/>
          <p14:tracePt t="29894" x="3040063" y="2651125"/>
          <p14:tracePt t="29911" x="3006725" y="2611438"/>
          <p14:tracePt t="29927" x="2908300" y="2536825"/>
          <p14:tracePt t="29944" x="2794000" y="2474913"/>
          <p14:tracePt t="29961" x="2646363" y="2417763"/>
          <p14:tracePt t="29979" x="2474913" y="2371725"/>
          <p14:tracePt t="29993" x="2308225" y="2332038"/>
          <p14:tracePt t="30010" x="2160588" y="2308225"/>
          <p14:tracePt t="30027" x="2000250" y="2292350"/>
          <p14:tracePt t="30044" x="1857375" y="2292350"/>
          <p14:tracePt t="30060" x="1708150" y="2292350"/>
          <p14:tracePt t="30077" x="1560513" y="2314575"/>
          <p14:tracePt t="30094" x="1439863" y="2332038"/>
          <p14:tracePt t="30111" x="1325563" y="2354263"/>
          <p14:tracePt t="30127" x="1211263" y="2400300"/>
          <p14:tracePt t="30144" x="1154113" y="2428875"/>
          <p14:tracePt t="30161" x="1096963" y="2457450"/>
          <p14:tracePt t="30177" x="1046163" y="2497138"/>
          <p14:tracePt t="30194" x="1000125" y="2532063"/>
          <p14:tracePt t="30211" x="960438" y="2582863"/>
          <p14:tracePt t="30227" x="936625" y="2635250"/>
          <p14:tracePt t="30244" x="920750" y="2686050"/>
          <p14:tracePt t="30260" x="914400" y="2736850"/>
          <p14:tracePt t="30277" x="914400" y="2782888"/>
          <p14:tracePt t="30294" x="914400" y="2822575"/>
          <p14:tracePt t="30311" x="914400" y="2857500"/>
          <p14:tracePt t="30327" x="942975" y="2914650"/>
          <p14:tracePt t="30344" x="971550" y="2949575"/>
          <p14:tracePt t="30360" x="993775" y="2978150"/>
          <p14:tracePt t="30377" x="1028700" y="3006725"/>
          <p14:tracePt t="30394" x="1068388" y="3035300"/>
          <p14:tracePt t="30411" x="1136650" y="3068638"/>
          <p14:tracePt t="30427" x="1222375" y="3103563"/>
          <p14:tracePt t="30444" x="1343025" y="3132138"/>
          <p14:tracePt t="30460" x="1474788" y="3154363"/>
          <p14:tracePt t="30477" x="1635125" y="3171825"/>
          <p14:tracePt t="30494" x="1789113" y="3171825"/>
          <p14:tracePt t="30510" x="1943100" y="3160713"/>
          <p14:tracePt t="30527" x="2165350" y="3097213"/>
          <p14:tracePt t="30544" x="2308225" y="3040063"/>
          <p14:tracePt t="30560" x="2457450" y="2978150"/>
          <p14:tracePt t="30577" x="2593975" y="2914650"/>
          <p14:tracePt t="30594" x="2692400" y="2857500"/>
          <p14:tracePt t="30610" x="2760663" y="2806700"/>
          <p14:tracePt t="30627" x="2811463" y="2760663"/>
          <p14:tracePt t="30644" x="2851150" y="2720975"/>
          <p14:tracePt t="30661" x="2863850" y="2692400"/>
          <p14:tracePt t="30677" x="2874963" y="2668588"/>
          <p14:tracePt t="30694" x="2874963" y="2646363"/>
          <p14:tracePt t="30710" x="2874963" y="2628900"/>
          <p14:tracePt t="30710" x="2874963" y="2617788"/>
          <p14:tracePt t="30728" x="2874963" y="2606675"/>
          <p14:tracePt t="30744" x="2863850" y="2582863"/>
          <p14:tracePt t="30761" x="2828925" y="2571750"/>
          <p14:tracePt t="30777" x="2771775" y="2536825"/>
          <p14:tracePt t="30794" x="2663825" y="2503488"/>
          <p14:tracePt t="30810" x="2503488" y="2463800"/>
          <p14:tracePt t="30827" x="2314575" y="2428875"/>
          <p14:tracePt t="30844" x="2097088" y="2400300"/>
          <p14:tracePt t="30861" x="1879600" y="2378075"/>
          <p14:tracePt t="30877" x="1679575" y="2371725"/>
          <p14:tracePt t="30895" x="1492250" y="2371725"/>
          <p14:tracePt t="30911" x="1320800" y="2378075"/>
          <p14:tracePt t="30911" x="1239838" y="2389188"/>
          <p14:tracePt t="30928" x="1092200" y="2417763"/>
          <p14:tracePt t="30944" x="971550" y="2451100"/>
          <p14:tracePt t="30961" x="863600" y="2486025"/>
          <p14:tracePt t="30977" x="788988" y="2525713"/>
          <p14:tracePt t="30994" x="731838" y="2560638"/>
          <p14:tracePt t="31010" x="668338" y="2593975"/>
          <p14:tracePt t="31027" x="628650" y="2622550"/>
          <p14:tracePt t="31044" x="593725" y="2657475"/>
          <p14:tracePt t="31061" x="571500" y="2679700"/>
          <p14:tracePt t="31077" x="565150" y="2714625"/>
          <p14:tracePt t="31094" x="560388" y="2754313"/>
          <p14:tracePt t="31110" x="560388" y="2811463"/>
          <p14:tracePt t="31128" x="560388" y="2851150"/>
          <p14:tracePt t="31144" x="565150" y="2879725"/>
          <p14:tracePt t="31161" x="582613" y="2914650"/>
          <p14:tracePt t="31177" x="617538" y="2965450"/>
          <p14:tracePt t="31194" x="674688" y="3017838"/>
          <p14:tracePt t="31210" x="771525" y="3079750"/>
          <p14:tracePt t="31227" x="868363" y="3132138"/>
          <p14:tracePt t="31244" x="982663" y="3178175"/>
          <p14:tracePt t="31261" x="1096963" y="3206750"/>
          <p14:tracePt t="31277" x="1217613" y="3217863"/>
          <p14:tracePt t="31294" x="1296988" y="3228975"/>
          <p14:tracePt t="31310" x="1325563" y="3228975"/>
          <p14:tracePt t="31310" x="1336675" y="3228975"/>
          <p14:tracePt t="31328" x="1349375" y="3228975"/>
          <p14:tracePt t="31344" x="1354138" y="3228975"/>
          <p14:tracePt t="31361" x="1360488" y="3228975"/>
          <p14:tracePt t="31526" x="0" y="0"/>
        </p14:tracePtLst>
        <p14:tracePtLst>
          <p14:tracePt t="37792" x="1165225" y="3892550"/>
          <p14:tracePt t="37911" x="1160463" y="3892550"/>
          <p14:tracePt t="37919" x="1149350" y="3897313"/>
          <p14:tracePt t="37927" x="1136650" y="3908425"/>
          <p14:tracePt t="37935" x="1096963" y="3925888"/>
          <p14:tracePt t="37943" x="1050925" y="3943350"/>
          <p14:tracePt t="37967" x="993775" y="3971925"/>
          <p14:tracePt t="37983" x="925513" y="3994150"/>
          <p14:tracePt t="37993" x="868363" y="4022725"/>
          <p14:tracePt t="38015" x="846138" y="4029075"/>
          <p14:tracePt t="38027" x="839788" y="4029075"/>
          <p14:tracePt t="38191" x="874713" y="4022725"/>
          <p14:tracePt t="38199" x="925513" y="4017963"/>
          <p14:tracePt t="38207" x="982663" y="4000500"/>
          <p14:tracePt t="38212" x="1092200" y="3989388"/>
          <p14:tracePt t="38227" x="1177925" y="3983038"/>
          <p14:tracePt t="38243" x="1222375" y="3978275"/>
          <p14:tracePt t="38260" x="1257300" y="3978275"/>
          <p14:tracePt t="38277" x="1285875" y="3971925"/>
          <p14:tracePt t="38293" x="1285875" y="3965575"/>
          <p14:tracePt t="38310" x="1292225" y="3965575"/>
          <p14:tracePt t="38847" x="1296988" y="3965575"/>
          <p14:tracePt t="38855" x="1308100" y="3965575"/>
          <p14:tracePt t="38870" x="1331913" y="3978275"/>
          <p14:tracePt t="38879" x="1349375" y="3978275"/>
          <p14:tracePt t="38895" x="1360488" y="3983038"/>
          <p14:tracePt t="38911" x="1365250" y="3989388"/>
          <p14:tracePt t="39143" x="1360488" y="3994150"/>
          <p14:tracePt t="39167" x="1349375" y="4000500"/>
          <p14:tracePt t="39199" x="1343025" y="4000500"/>
          <p14:tracePt t="39207" x="1336675" y="4000500"/>
          <p14:tracePt t="39223" x="1331913" y="4006850"/>
          <p14:tracePt t="39239" x="1314450" y="4011613"/>
          <p14:tracePt t="39247" x="1303338" y="4017963"/>
          <p14:tracePt t="39260" x="1285875" y="4022725"/>
          <p14:tracePt t="39263" x="1268413" y="4035425"/>
          <p14:tracePt t="39277" x="1246188" y="4040188"/>
          <p14:tracePt t="39293" x="1228725" y="4051300"/>
          <p14:tracePt t="39310" x="1200150" y="4064000"/>
          <p14:tracePt t="39327" x="1182688" y="4075113"/>
          <p14:tracePt t="39343" x="1171575" y="4079875"/>
          <p14:tracePt t="39687" x="1171575" y="4068763"/>
          <p14:tracePt t="39695" x="1171575" y="4057650"/>
          <p14:tracePt t="39711" x="1165225" y="4046538"/>
          <p14:tracePt t="39711" x="1165225" y="4029075"/>
          <p14:tracePt t="39727" x="1160463" y="4000500"/>
          <p14:tracePt t="39743" x="1154113" y="3983038"/>
          <p14:tracePt t="39760" x="1149350" y="3965575"/>
          <p14:tracePt t="39991" x="1136650" y="3978275"/>
          <p14:tracePt t="39994" x="1125538" y="3994150"/>
          <p14:tracePt t="40010" x="1114425" y="4011613"/>
          <p14:tracePt t="40011" x="1096963" y="4051300"/>
          <p14:tracePt t="40027" x="1085850" y="4092575"/>
          <p14:tracePt t="40043" x="1079500" y="4121150"/>
          <p14:tracePt t="40061" x="1079500" y="4143375"/>
          <p14:tracePt t="40077" x="1079500" y="4154488"/>
          <p14:tracePt t="40135" x="1085850" y="4154488"/>
          <p14:tracePt t="40151" x="1092200" y="4154488"/>
          <p14:tracePt t="40152" x="1103313" y="4154488"/>
          <p14:tracePt t="40159" x="1108075" y="4154488"/>
          <p14:tracePt t="40176" x="1120775" y="4149725"/>
          <p14:tracePt t="40177" x="1149350" y="4137025"/>
          <p14:tracePt t="40193" x="1165225" y="4125913"/>
          <p14:tracePt t="40210" x="1171575" y="4103688"/>
          <p14:tracePt t="40227" x="1182688" y="4092575"/>
          <p14:tracePt t="40243" x="1189038" y="4079875"/>
          <p14:tracePt t="40260" x="1193800" y="4068763"/>
          <p14:tracePt t="40276" x="1200150" y="4064000"/>
          <p14:tracePt t="40293" x="1200150" y="4046538"/>
          <p14:tracePt t="40310" x="1200150" y="4040188"/>
          <p14:tracePt t="40327" x="1200150" y="4035425"/>
          <p14:tracePt t="40471" x="1206500" y="4029075"/>
          <p14:tracePt t="40495" x="1211263" y="4022725"/>
          <p14:tracePt t="40511" x="1217613" y="4017963"/>
          <p14:tracePt t="40583" x="1222375" y="4017963"/>
          <p14:tracePt t="40615" x="1235075" y="4017963"/>
          <p14:tracePt t="40623" x="1239838" y="4017963"/>
          <p14:tracePt t="40631" x="1250950" y="4017963"/>
          <p14:tracePt t="40639" x="1263650" y="4022725"/>
          <p14:tracePt t="40647" x="1274763" y="4029075"/>
          <p14:tracePt t="40660" x="1285875" y="4040188"/>
          <p14:tracePt t="40676" x="1292225" y="4046538"/>
          <p14:tracePt t="41167" x="1292225" y="4051300"/>
          <p14:tracePt t="41175" x="1285875" y="4057650"/>
          <p14:tracePt t="41193" x="1279525" y="4064000"/>
          <p14:tracePt t="41194" x="1263650" y="4068763"/>
          <p14:tracePt t="41210" x="1263650" y="4075113"/>
          <p14:tracePt t="41247" x="1250950" y="4079875"/>
          <p14:tracePt t="41271" x="1246188" y="4079875"/>
          <p14:tracePt t="41359" x="1239838" y="4086225"/>
          <p14:tracePt t="41383" x="1239838" y="4092575"/>
          <p14:tracePt t="41679" x="1250950" y="4092575"/>
          <p14:tracePt t="41951" x="1246188" y="4092575"/>
          <p14:tracePt t="41959" x="1239838" y="4097338"/>
          <p14:tracePt t="41967" x="1228725" y="4103688"/>
          <p14:tracePt t="41977" x="1211263" y="4108450"/>
          <p14:tracePt t="41993" x="1200150" y="4114800"/>
          <p14:tracePt t="42010" x="1189038" y="4114800"/>
          <p14:tracePt t="42026" x="1171575" y="4114800"/>
          <p14:tracePt t="42043" x="1165225" y="4114800"/>
          <p14:tracePt t="42060" x="1154113" y="4114800"/>
          <p14:tracePt t="42076" x="1136650" y="4114800"/>
          <p14:tracePt t="42093" x="1114425" y="4114800"/>
          <p14:tracePt t="42110" x="1074738" y="4114800"/>
          <p14:tracePt t="42126" x="1028700" y="4108450"/>
          <p14:tracePt t="42143" x="1000125" y="4108450"/>
          <p14:tracePt t="42160" x="993775" y="4108450"/>
          <p14:tracePt t="42471" x="1000125" y="4108450"/>
          <p14:tracePt t="42479" x="1006475" y="4108450"/>
          <p14:tracePt t="42495" x="1011238" y="4108450"/>
          <p14:tracePt t="42511" x="1017588" y="4108450"/>
          <p14:tracePt t="42727" x="1022350" y="4108450"/>
          <p14:tracePt t="42737" x="1028700" y="4108450"/>
          <p14:tracePt t="42737" x="1039813" y="4108450"/>
          <p14:tracePt t="42743" x="1050925" y="4121150"/>
          <p14:tracePt t="42761" x="1068388" y="4125913"/>
          <p14:tracePt t="42776" x="1074738" y="4137025"/>
          <p14:tracePt t="42793" x="1085850" y="4143375"/>
          <p14:tracePt t="42919" x="1085850" y="4154488"/>
          <p14:tracePt t="42927" x="1085850" y="4178300"/>
          <p14:tracePt t="42943" x="1079500" y="4189413"/>
          <p14:tracePt t="42944" x="1074738" y="4222750"/>
          <p14:tracePt t="42960" x="1063625" y="4246563"/>
          <p14:tracePt t="42976" x="1057275" y="4275138"/>
          <p14:tracePt t="42993" x="1050925" y="4286250"/>
          <p14:tracePt t="43010" x="1046163" y="4297363"/>
          <p14:tracePt t="43063" x="1046163" y="4303713"/>
          <p14:tracePt t="43071" x="1046163" y="4308475"/>
          <p14:tracePt t="43079" x="1046163" y="4314825"/>
          <p14:tracePt t="43087" x="1039813" y="4325938"/>
          <p14:tracePt t="43095" x="1035050" y="4354513"/>
          <p14:tracePt t="43110" x="1028700" y="4378325"/>
          <p14:tracePt t="43126" x="1028700" y="4429125"/>
          <p14:tracePt t="43143" x="1022350" y="4457700"/>
          <p14:tracePt t="43160" x="1022350" y="4475163"/>
          <p14:tracePt t="43176" x="1022350" y="4486275"/>
          <p14:tracePt t="43193" x="1022350" y="4497388"/>
          <p14:tracePt t="43210" x="1022350" y="4503738"/>
          <p14:tracePt t="43226" x="1022350" y="4508500"/>
          <p14:tracePt t="43243" x="1022350" y="4514850"/>
          <p14:tracePt t="43260" x="1022350" y="4521200"/>
          <p14:tracePt t="43276" x="1022350" y="4532313"/>
          <p14:tracePt t="43293" x="1022350" y="4543425"/>
          <p14:tracePt t="43310" x="1028700" y="4549775"/>
          <p14:tracePt t="43326" x="1035050" y="4560888"/>
          <p14:tracePt t="43375" x="1035050" y="4565650"/>
          <p14:tracePt t="43391" x="1039813" y="4578350"/>
          <p14:tracePt t="43393" x="1046163" y="4578350"/>
          <p14:tracePt t="43410" x="1050925" y="4583113"/>
          <p14:tracePt t="43410" x="1050925" y="4594225"/>
          <p14:tracePt t="43427" x="1063625" y="4600575"/>
          <p14:tracePt t="43443" x="1074738" y="4611688"/>
          <p14:tracePt t="43460" x="1092200" y="4629150"/>
          <p14:tracePt t="43476" x="1108075" y="4646613"/>
          <p14:tracePt t="43493" x="1125538" y="4657725"/>
          <p14:tracePt t="43511" x="1149350" y="4675188"/>
          <p14:tracePt t="43528" x="1160463" y="4686300"/>
          <p14:tracePt t="43544" x="1165225" y="4697413"/>
          <p14:tracePt t="43561" x="1177925" y="4703763"/>
          <p14:tracePt t="43578" x="1182688" y="4708525"/>
          <p14:tracePt t="43595" x="1193800" y="4721225"/>
          <p14:tracePt t="43610" x="1206500" y="4725988"/>
          <p14:tracePt t="43627" x="1211263" y="4732338"/>
          <p14:tracePt t="43644" x="1217613" y="4737100"/>
          <p14:tracePt t="43661" x="1222375" y="4743450"/>
          <p14:tracePt t="43696" x="1235075" y="4743450"/>
          <p14:tracePt t="43712" x="1239838" y="4743450"/>
          <p14:tracePt t="43728" x="1246188" y="4743450"/>
          <p14:tracePt t="43728" x="1263650" y="4749800"/>
          <p14:tracePt t="43744" x="1325563" y="4772025"/>
          <p14:tracePt t="43761" x="1428750" y="4800600"/>
          <p14:tracePt t="43777" x="1543050" y="4829175"/>
          <p14:tracePt t="43794" x="1663700" y="4857750"/>
          <p14:tracePt t="43811" x="1754188" y="4875213"/>
          <p14:tracePt t="43827" x="1839913" y="4892675"/>
          <p14:tracePt t="43844" x="1908175" y="4897438"/>
          <p14:tracePt t="43861" x="1978025" y="4897438"/>
          <p14:tracePt t="43877" x="2051050" y="4892675"/>
          <p14:tracePt t="43894" x="2125663" y="4868863"/>
          <p14:tracePt t="43911" x="2182813" y="4857750"/>
          <p14:tracePt t="43927" x="2251075" y="4840288"/>
          <p14:tracePt t="43944" x="2274888" y="4822825"/>
          <p14:tracePt t="43961" x="2297113" y="4818063"/>
          <p14:tracePt t="43977" x="2325688" y="4800600"/>
          <p14:tracePt t="43994" x="2354263" y="4783138"/>
          <p14:tracePt t="44011" x="2382838" y="4754563"/>
          <p14:tracePt t="44028" x="2411413" y="4732338"/>
          <p14:tracePt t="44044" x="2428875" y="4703763"/>
          <p14:tracePt t="44061" x="2451100" y="4664075"/>
          <p14:tracePt t="44077" x="2468563" y="4635500"/>
          <p14:tracePt t="44094" x="2474913" y="4611688"/>
          <p14:tracePt t="44111" x="2479675" y="4589463"/>
          <p14:tracePt t="44127" x="2479675" y="4560888"/>
          <p14:tracePt t="44144" x="2479675" y="4549775"/>
          <p14:tracePt t="44161" x="2474913" y="4525963"/>
          <p14:tracePt t="44177" x="2451100" y="4503738"/>
          <p14:tracePt t="44194" x="2411413" y="4468813"/>
          <p14:tracePt t="44210" x="2349500" y="4422775"/>
          <p14:tracePt t="44227" x="2263775" y="4378325"/>
          <p14:tracePt t="44244" x="2160588" y="4332288"/>
          <p14:tracePt t="44261" x="2035175" y="4286250"/>
          <p14:tracePt t="44277" x="1903413" y="4246563"/>
          <p14:tracePt t="44294" x="1782763" y="4211638"/>
          <p14:tracePt t="44311" x="1663700" y="4178300"/>
          <p14:tracePt t="44311" x="1611313" y="4171950"/>
          <p14:tracePt t="44328" x="1520825" y="4149725"/>
          <p14:tracePt t="44344" x="1446213" y="4143375"/>
          <p14:tracePt t="44361" x="1371600" y="4143375"/>
          <p14:tracePt t="44377" x="1279525" y="4143375"/>
          <p14:tracePt t="44394" x="1182688" y="4171950"/>
          <p14:tracePt t="44411" x="1079500" y="4200525"/>
          <p14:tracePt t="44427" x="989013" y="4235450"/>
          <p14:tracePt t="44443" x="885825" y="4275138"/>
          <p14:tracePt t="44460" x="800100" y="4321175"/>
          <p14:tracePt t="44477" x="731838" y="4360863"/>
          <p14:tracePt t="44494" x="685800" y="4394200"/>
          <p14:tracePt t="44511" x="650875" y="4440238"/>
          <p14:tracePt t="44511" x="635000" y="4464050"/>
          <p14:tracePt t="44528" x="606425" y="4514850"/>
          <p14:tracePt t="44544" x="593725" y="4565650"/>
          <p14:tracePt t="44561" x="588963" y="4606925"/>
          <p14:tracePt t="44577" x="582613" y="4622800"/>
          <p14:tracePt t="44594" x="582613" y="4635500"/>
          <p14:tracePt t="44611" x="582613" y="4640263"/>
          <p14:tracePt t="44655" x="588963" y="4646613"/>
          <p14:tracePt t="44672" x="593725" y="4651375"/>
          <p14:tracePt t="44679" x="593725" y="4657725"/>
          <p14:tracePt t="44679" x="606425" y="4668838"/>
          <p14:tracePt t="44696" x="617538" y="4686300"/>
          <p14:tracePt t="44696" x="635000" y="4697413"/>
          <p14:tracePt t="44711" x="663575" y="4714875"/>
          <p14:tracePt t="44711" x="685800" y="4725988"/>
          <p14:tracePt t="44728" x="731838" y="4749800"/>
          <p14:tracePt t="44744" x="777875" y="4754563"/>
          <p14:tracePt t="44762" x="822325" y="4760913"/>
          <p14:tracePt t="44777" x="879475" y="4772025"/>
          <p14:tracePt t="44794" x="954088" y="4778375"/>
          <p14:tracePt t="44811" x="1022350" y="4778375"/>
          <p14:tracePt t="44827" x="1074738" y="4783138"/>
          <p14:tracePt t="44844" x="1108075" y="4783138"/>
          <p14:tracePt t="44861" x="1131888" y="4783138"/>
          <p14:tracePt t="44877" x="1160463" y="4783138"/>
          <p14:tracePt t="44894" x="1171575" y="4783138"/>
          <p14:tracePt t="44910" x="1177925" y="4783138"/>
          <p14:tracePt t="44927" x="1206500" y="4783138"/>
          <p14:tracePt t="44944" x="1235075" y="4778375"/>
          <p14:tracePt t="44961" x="1263650" y="4772025"/>
          <p14:tracePt t="44977" x="1292225" y="4772025"/>
          <p14:tracePt t="44994" x="1320800" y="4765675"/>
          <p14:tracePt t="45011" x="1343025" y="4760913"/>
          <p14:tracePt t="45027" x="1349375" y="4760913"/>
          <p14:tracePt t="45312" x="0" y="0"/>
        </p14:tracePtLst>
        <p14:tracePtLst>
          <p14:tracePt t="52633" x="1978025" y="5011738"/>
          <p14:tracePt t="53535" x="1965325" y="5018088"/>
          <p14:tracePt t="53543" x="1943100" y="5029200"/>
          <p14:tracePt t="53551" x="1903413" y="5040313"/>
          <p14:tracePt t="53559" x="1778000" y="5086350"/>
          <p14:tracePt t="53577" x="1697038" y="5114925"/>
          <p14:tracePt t="53577" x="1549400" y="5154613"/>
          <p14:tracePt t="53593" x="1389063" y="5200650"/>
          <p14:tracePt t="53610" x="1268413" y="5229225"/>
          <p14:tracePt t="53627" x="1206500" y="5246688"/>
          <p14:tracePt t="53644" x="1189038" y="5251450"/>
          <p14:tracePt t="54631" x="0" y="0"/>
        </p14:tracePtLst>
        <p14:tracePtLst>
          <p14:tracePt t="70863" x="6435725" y="3240088"/>
          <p14:tracePt t="70911" x="6440488" y="3222625"/>
          <p14:tracePt t="70919" x="6446838" y="3206750"/>
          <p14:tracePt t="70927" x="6457950" y="3178175"/>
          <p14:tracePt t="70943" x="6475413" y="3136900"/>
          <p14:tracePt t="70960" x="6480175" y="3121025"/>
          <p14:tracePt t="70977" x="6492875" y="3079750"/>
          <p14:tracePt t="70983" x="6515100" y="3040063"/>
          <p14:tracePt t="70993" x="6543675" y="2982913"/>
          <p14:tracePt t="71015" x="6572250" y="2903538"/>
          <p14:tracePt t="71031" x="6600825" y="2806700"/>
          <p14:tracePt t="71047" x="6646863" y="2692400"/>
          <p14:tracePt t="71063" x="6692900" y="2560638"/>
          <p14:tracePt t="71079" x="6737350" y="2411413"/>
          <p14:tracePt t="71095" x="6778625" y="2239963"/>
          <p14:tracePt t="71111" x="6823075" y="2103438"/>
          <p14:tracePt t="71111" x="6840538" y="2028825"/>
          <p14:tracePt t="71127" x="6875463" y="1897063"/>
          <p14:tracePt t="71151" x="6897688" y="1771650"/>
          <p14:tracePt t="71160" x="6908800" y="1635125"/>
          <p14:tracePt t="71183" x="6921500" y="1514475"/>
          <p14:tracePt t="71193" x="6926263" y="1406525"/>
          <p14:tracePt t="71210" x="6932613" y="1303338"/>
          <p14:tracePt t="71227" x="6932613" y="1193800"/>
          <p14:tracePt t="71243" x="6932613" y="1125538"/>
          <p14:tracePt t="71260" x="6926263" y="1074738"/>
          <p14:tracePt t="71277" x="6915150" y="1039813"/>
          <p14:tracePt t="71293" x="6897688" y="1011238"/>
          <p14:tracePt t="71310" x="6875463" y="1006475"/>
          <p14:tracePt t="71327" x="6829425" y="993775"/>
          <p14:tracePt t="71343" x="6761163" y="989013"/>
          <p14:tracePt t="71360" x="6651625" y="989013"/>
          <p14:tracePt t="71377" x="6515100" y="989013"/>
          <p14:tracePt t="71393" x="6365875" y="989013"/>
          <p14:tracePt t="71410" x="6211888" y="993775"/>
          <p14:tracePt t="71427" x="6057900" y="993775"/>
          <p14:tracePt t="71443" x="5880100" y="993775"/>
          <p14:tracePt t="71460" x="5715000" y="993775"/>
          <p14:tracePt t="71477" x="5549900" y="1006475"/>
          <p14:tracePt t="71493" x="5383213" y="1022350"/>
          <p14:tracePt t="71510" x="5240338" y="1028700"/>
          <p14:tracePt t="71526" x="5068888" y="1050925"/>
          <p14:tracePt t="71543" x="4989513" y="1063625"/>
          <p14:tracePt t="71560" x="4914900" y="1079500"/>
          <p14:tracePt t="71577" x="4840288" y="1092200"/>
          <p14:tracePt t="71593" x="4760913" y="1114425"/>
          <p14:tracePt t="71610" x="4686300" y="1131888"/>
          <p14:tracePt t="71627" x="4618038" y="1154113"/>
          <p14:tracePt t="71643" x="4583113" y="1160463"/>
          <p14:tracePt t="71660" x="4532313" y="1182688"/>
          <p14:tracePt t="71677" x="4492625" y="1200150"/>
          <p14:tracePt t="71693" x="4451350" y="1222375"/>
          <p14:tracePt t="71710" x="4422775" y="1235075"/>
          <p14:tracePt t="71726" x="4365625" y="1268413"/>
          <p14:tracePt t="71743" x="4314825" y="1303338"/>
          <p14:tracePt t="71760" x="4264025" y="1349375"/>
          <p14:tracePt t="71777" x="4217988" y="1377950"/>
          <p14:tracePt t="71793" x="4171950" y="1406525"/>
          <p14:tracePt t="71810" x="4132263" y="1435100"/>
          <p14:tracePt t="71827" x="4103688" y="1457325"/>
          <p14:tracePt t="71843" x="4068763" y="1479550"/>
          <p14:tracePt t="71860" x="4035425" y="1503363"/>
          <p14:tracePt t="71877" x="4011613" y="1525588"/>
          <p14:tracePt t="71893" x="3994150" y="1536700"/>
          <p14:tracePt t="71910" x="3983038" y="1549400"/>
          <p14:tracePt t="71926" x="3971925" y="1560513"/>
          <p14:tracePt t="71943" x="3965575" y="1565275"/>
          <p14:tracePt t="71960" x="3949700" y="1582738"/>
          <p14:tracePt t="71977" x="3937000" y="1593850"/>
          <p14:tracePt t="71994" x="3925888" y="1606550"/>
          <p14:tracePt t="72010" x="3925888" y="1611313"/>
          <p14:tracePt t="72103" x="3925888" y="1617663"/>
          <p14:tracePt t="72111" x="3978275" y="1628775"/>
          <p14:tracePt t="72111" x="4029075" y="1639888"/>
          <p14:tracePt t="72127" x="4086225" y="1646238"/>
          <p14:tracePt t="72143" x="4154488" y="1646238"/>
          <p14:tracePt t="72144" x="4349750" y="1663700"/>
          <p14:tracePt t="72160" x="4679950" y="1674813"/>
          <p14:tracePt t="72177" x="5143500" y="1697038"/>
          <p14:tracePt t="72193" x="5622925" y="1697038"/>
          <p14:tracePt t="72210" x="6022975" y="1697038"/>
          <p14:tracePt t="72227" x="6350000" y="1692275"/>
          <p14:tracePt t="72243" x="6657975" y="1668463"/>
          <p14:tracePt t="72260" x="6908800" y="1651000"/>
          <p14:tracePt t="72276" x="7132638" y="1628775"/>
          <p14:tracePt t="72293" x="7280275" y="1611313"/>
          <p14:tracePt t="72310" x="7361238" y="1600200"/>
          <p14:tracePt t="72310" x="7394575" y="1593850"/>
          <p14:tracePt t="72327" x="7446963" y="1582738"/>
          <p14:tracePt t="72343" x="7504113" y="1565275"/>
          <p14:tracePt t="72360" x="7550150" y="1560513"/>
          <p14:tracePt t="72377" x="7572375" y="1554163"/>
          <p14:tracePt t="72394" x="7589838" y="1554163"/>
          <p14:tracePt t="72410" x="7635875" y="1543050"/>
          <p14:tracePt t="72426" x="7708900" y="1536700"/>
          <p14:tracePt t="72443" x="7754938" y="1531938"/>
          <p14:tracePt t="72460" x="7772400" y="1531938"/>
          <p14:tracePt t="72503" x="7783513" y="1525588"/>
          <p14:tracePt t="72519" x="7789863" y="1525588"/>
          <p14:tracePt t="72767" x="7778750" y="1525588"/>
          <p14:tracePt t="72775" x="7743825" y="1525588"/>
          <p14:tracePt t="72783" x="7704138" y="1525588"/>
          <p14:tracePt t="72787" x="7623175" y="1531938"/>
          <p14:tracePt t="72793" x="7440613" y="1543050"/>
          <p14:tracePt t="72810" x="7200900" y="1543050"/>
          <p14:tracePt t="72827" x="6880225" y="1543050"/>
          <p14:tracePt t="72843" x="6537325" y="1536700"/>
          <p14:tracePt t="72860" x="6165850" y="1514475"/>
          <p14:tracePt t="72876" x="5829300" y="1514475"/>
          <p14:tracePt t="72893" x="5561013" y="1520825"/>
          <p14:tracePt t="72910" x="5365750" y="1536700"/>
          <p14:tracePt t="72910" x="5286375" y="1536700"/>
          <p14:tracePt t="72927" x="5160963" y="1543050"/>
          <p14:tracePt t="72943" x="5064125" y="1549400"/>
          <p14:tracePt t="72960" x="4983163" y="1554163"/>
          <p14:tracePt t="72977" x="4879975" y="1565275"/>
          <p14:tracePt t="72994" x="4783138" y="1571625"/>
          <p14:tracePt t="73010" x="4679950" y="1577975"/>
          <p14:tracePt t="73027" x="4594225" y="1577975"/>
          <p14:tracePt t="73043" x="4497388" y="1577975"/>
          <p14:tracePt t="73060" x="4411663" y="1577975"/>
          <p14:tracePt t="73076" x="4354513" y="1571625"/>
          <p14:tracePt t="73093" x="4314825" y="1571625"/>
          <p14:tracePt t="73110" x="4292600" y="1565275"/>
          <p14:tracePt t="73110" x="4275138" y="1565275"/>
          <p14:tracePt t="73127" x="4229100" y="1565275"/>
          <p14:tracePt t="73143" x="4178300" y="1560513"/>
          <p14:tracePt t="73160" x="4137025" y="1560513"/>
          <p14:tracePt t="73177" x="4121150" y="1560513"/>
          <p14:tracePt t="73193" x="4114800" y="1560513"/>
          <p14:tracePt t="73479" x="4121150" y="1549400"/>
          <p14:tracePt t="73495" x="4132263" y="1543050"/>
          <p14:tracePt t="73503" x="4132263" y="1536700"/>
          <p14:tracePt t="73510" x="4143375" y="1531938"/>
          <p14:tracePt t="73520" x="4149725" y="1525588"/>
          <p14:tracePt t="73527" x="4154488" y="1525588"/>
          <p14:tracePt t="73543" x="4160838" y="1520825"/>
          <p14:tracePt t="73560" x="4171950" y="1520825"/>
          <p14:tracePt t="74320" x="4171950" y="1514475"/>
          <p14:tracePt t="74328" x="4178300" y="1514475"/>
          <p14:tracePt t="74352" x="4183063" y="1508125"/>
          <p14:tracePt t="74704" x="4206875" y="1508125"/>
          <p14:tracePt t="74712" x="4246563" y="1497013"/>
          <p14:tracePt t="74720" x="4332288" y="1492250"/>
          <p14:tracePt t="74728" x="4679950" y="1468438"/>
          <p14:tracePt t="74738" x="4943475" y="1457325"/>
          <p14:tracePt t="74744" x="5526088" y="1417638"/>
          <p14:tracePt t="74761" x="6097588" y="1365250"/>
          <p14:tracePt t="74778" x="6532563" y="1308100"/>
          <p14:tracePt t="74794" x="6783388" y="1274763"/>
          <p14:tracePt t="74811" x="6904038" y="1250950"/>
          <p14:tracePt t="74827" x="6943725" y="1235075"/>
          <p14:tracePt t="74843" x="6954838" y="1235075"/>
          <p14:tracePt t="74860" x="6961188" y="1235075"/>
          <p14:tracePt t="74877" x="6965950" y="1235075"/>
          <p14:tracePt t="74893" x="6983413" y="1228725"/>
          <p14:tracePt t="74911" x="7011988" y="1228725"/>
          <p14:tracePt t="74927" x="7194550" y="1228725"/>
          <p14:tracePt t="74944" x="7372350" y="1228725"/>
          <p14:tracePt t="74961" x="7526338" y="1246188"/>
          <p14:tracePt t="74977" x="7658100" y="1250950"/>
          <p14:tracePt t="74994" x="7743825" y="1257300"/>
          <p14:tracePt t="75011" x="7761288" y="1257300"/>
          <p14:tracePt t="75392" x="7754938" y="1268413"/>
          <p14:tracePt t="75404" x="7732713" y="1274763"/>
          <p14:tracePt t="75404" x="7693025" y="1292225"/>
          <p14:tracePt t="75411" x="7550150" y="1331913"/>
          <p14:tracePt t="75427" x="7343775" y="1371600"/>
          <p14:tracePt t="75444" x="7058025" y="1417638"/>
          <p14:tracePt t="75461" x="6680200" y="1463675"/>
          <p14:tracePt t="75477" x="6269038" y="1497013"/>
          <p14:tracePt t="75494" x="5818188" y="1531938"/>
          <p14:tracePt t="75511" x="5372100" y="1554163"/>
          <p14:tracePt t="75511" x="5132388" y="1571625"/>
          <p14:tracePt t="75528" x="4725988" y="1593850"/>
          <p14:tracePt t="75544" x="4394200" y="1611313"/>
          <p14:tracePt t="75561" x="4189413" y="1628775"/>
          <p14:tracePt t="75577" x="4022725" y="1646238"/>
          <p14:tracePt t="75594" x="3903663" y="1657350"/>
          <p14:tracePt t="75611" x="3794125" y="1674813"/>
          <p14:tracePt t="75627" x="3697288" y="1679575"/>
          <p14:tracePt t="75644" x="3622675" y="1685925"/>
          <p14:tracePt t="75661" x="3589338" y="1685925"/>
          <p14:tracePt t="75677" x="3582988" y="1685925"/>
          <p14:tracePt t="76040" x="3589338" y="1685925"/>
          <p14:tracePt t="76048" x="3600450" y="1685925"/>
          <p14:tracePt t="76060" x="3617913" y="1685925"/>
          <p14:tracePt t="76061" x="3640138" y="1685925"/>
          <p14:tracePt t="76077" x="3686175" y="1685925"/>
          <p14:tracePt t="76094" x="3736975" y="1679575"/>
          <p14:tracePt t="76110" x="3857625" y="1674813"/>
          <p14:tracePt t="76128" x="3925888" y="1674813"/>
          <p14:tracePt t="76144" x="3971925" y="1674813"/>
          <p14:tracePt t="76161" x="4011613" y="1668463"/>
          <p14:tracePt t="76177" x="4040188" y="1663700"/>
          <p14:tracePt t="76194" x="4051300" y="1663700"/>
          <p14:tracePt t="76211" x="4064000" y="1657350"/>
          <p14:tracePt t="76521" x="0" y="0"/>
        </p14:tracePtLst>
        <p14:tracePtLst>
          <p14:tracePt t="77268" x="3921125" y="1765300"/>
          <p14:tracePt t="77511" x="3937000" y="1765300"/>
          <p14:tracePt t="77519" x="3965575" y="1765300"/>
          <p14:tracePt t="77527" x="4075113" y="1760538"/>
          <p14:tracePt t="77543" x="4229100" y="1760538"/>
          <p14:tracePt t="77561" x="4314825" y="1760538"/>
          <p14:tracePt t="77567" x="4503738" y="1765300"/>
          <p14:tracePt t="77583" x="4657725" y="1771650"/>
          <p14:tracePt t="77600" x="4754563" y="1771650"/>
          <p14:tracePt t="77615" x="4778375" y="1771650"/>
          <p14:tracePt t="78135" x="4778375" y="1778000"/>
          <p14:tracePt t="78143" x="4765675" y="1782763"/>
          <p14:tracePt t="78153" x="4743450" y="1789113"/>
          <p14:tracePt t="78154" x="4714875" y="1800225"/>
          <p14:tracePt t="78160" x="4611688" y="1822450"/>
          <p14:tracePt t="78177" x="4479925" y="1835150"/>
          <p14:tracePt t="78194" x="4354513" y="1835150"/>
          <p14:tracePt t="78210" x="4246563" y="1835150"/>
          <p14:tracePt t="78227" x="4165600" y="1835150"/>
          <p14:tracePt t="78244" x="4108450" y="1835150"/>
          <p14:tracePt t="78260" x="4092575" y="1835150"/>
          <p14:tracePt t="78277" x="4086225" y="1835150"/>
          <p14:tracePt t="78294" x="4079875" y="1835150"/>
          <p14:tracePt t="78310" x="4064000" y="1828800"/>
          <p14:tracePt t="78327" x="4040188" y="1828800"/>
          <p14:tracePt t="78344" x="4022725" y="1828800"/>
          <p14:tracePt t="78360" x="4017963" y="1828800"/>
          <p14:tracePt t="78431" x="4011613" y="1828800"/>
          <p14:tracePt t="78736" x="4022725" y="1828800"/>
          <p14:tracePt t="78744" x="4040188" y="1828800"/>
          <p14:tracePt t="78745" x="4064000" y="1828800"/>
          <p14:tracePt t="78761" x="4092575" y="1817688"/>
          <p14:tracePt t="78778" x="4171950" y="1811338"/>
          <p14:tracePt t="78779" x="4251325" y="1811338"/>
          <p14:tracePt t="78795" x="4314825" y="1806575"/>
          <p14:tracePt t="78812" x="4343400" y="1806575"/>
          <p14:tracePt t="78829" x="4360863" y="1800225"/>
          <p14:tracePt t="79161" x="4354513" y="1800225"/>
          <p14:tracePt t="79168" x="4349750" y="1800225"/>
          <p14:tracePt t="79184" x="4337050" y="1800225"/>
          <p14:tracePt t="79195" x="4332288" y="1800225"/>
          <p14:tracePt t="79211" x="4321175" y="1800225"/>
          <p14:tracePt t="79212" x="4303713" y="1806575"/>
          <p14:tracePt t="79228" x="4268788" y="1806575"/>
          <p14:tracePt t="79245" x="4240213" y="1811338"/>
          <p14:tracePt t="79261" x="4194175" y="1817688"/>
          <p14:tracePt t="79278" x="4143375" y="1817688"/>
          <p14:tracePt t="79295" x="4103688" y="1822450"/>
          <p14:tracePt t="79312" x="4086225" y="1822450"/>
          <p14:tracePt t="79633" x="4092575" y="1822450"/>
          <p14:tracePt t="79640" x="4103688" y="1822450"/>
          <p14:tracePt t="79656" x="4121150" y="1822450"/>
          <p14:tracePt t="79664" x="4132263" y="1822450"/>
          <p14:tracePt t="79678" x="4160838" y="1822450"/>
          <p14:tracePt t="79678" x="4211638" y="1817688"/>
          <p14:tracePt t="79695" x="4264025" y="1811338"/>
          <p14:tracePt t="79711" x="4292600" y="1811338"/>
          <p14:tracePt t="79728" x="4325938" y="1811338"/>
          <p14:tracePt t="79745" x="4343400" y="1811338"/>
          <p14:tracePt t="79761" x="4360863" y="1811338"/>
          <p14:tracePt t="79778" x="4371975" y="1811338"/>
          <p14:tracePt t="79795" x="4394200" y="1811338"/>
          <p14:tracePt t="79811" x="4411663" y="1811338"/>
          <p14:tracePt t="79828" x="4440238" y="1811338"/>
          <p14:tracePt t="79845" x="4486275" y="1811338"/>
          <p14:tracePt t="79861" x="4554538" y="1811338"/>
          <p14:tracePt t="79878" x="4622800" y="1811338"/>
          <p14:tracePt t="79895" x="4692650" y="1811338"/>
          <p14:tracePt t="79911" x="4749800" y="1811338"/>
          <p14:tracePt t="79928" x="4806950" y="1811338"/>
          <p14:tracePt t="79945" x="4829175" y="1817688"/>
          <p14:tracePt t="79961" x="4846638" y="1817688"/>
          <p14:tracePt t="79978" x="4851400" y="1817688"/>
          <p14:tracePt t="80064" x="4857750" y="1817688"/>
          <p14:tracePt t="80080" x="4875213" y="1822450"/>
          <p14:tracePt t="80096" x="4886325" y="1822450"/>
          <p14:tracePt t="80104" x="4908550" y="1822450"/>
          <p14:tracePt t="80112" x="4921250" y="1822450"/>
          <p14:tracePt t="80120" x="4943475" y="1828800"/>
          <p14:tracePt t="80128" x="5011738" y="1835150"/>
          <p14:tracePt t="80145" x="5057775" y="1835150"/>
          <p14:tracePt t="80161" x="5080000" y="1839913"/>
          <p14:tracePt t="80178" x="5092700" y="1839913"/>
          <p14:tracePt t="80425" x="5097463" y="1839913"/>
          <p14:tracePt t="80432" x="5114925" y="1839913"/>
          <p14:tracePt t="80440" x="5132388" y="1839913"/>
          <p14:tracePt t="80448" x="5172075" y="1839913"/>
          <p14:tracePt t="80456" x="5240338" y="1828800"/>
          <p14:tracePt t="80461" x="5446713" y="1806575"/>
          <p14:tracePt t="80478" x="5818188" y="1771650"/>
          <p14:tracePt t="80495" x="6229350" y="1736725"/>
          <p14:tracePt t="80511" x="6578600" y="1708150"/>
          <p14:tracePt t="80511" x="6704013" y="1697038"/>
          <p14:tracePt t="80528" x="6869113" y="1692275"/>
          <p14:tracePt t="80545" x="6983413" y="1685925"/>
          <p14:tracePt t="80561" x="7058025" y="1685925"/>
          <p14:tracePt t="80578" x="7121525" y="1679575"/>
          <p14:tracePt t="80595" x="7178675" y="1668463"/>
          <p14:tracePt t="80612" x="7235825" y="1663700"/>
          <p14:tracePt t="80628" x="7280275" y="1657350"/>
          <p14:tracePt t="80645" x="7332663" y="1651000"/>
          <p14:tracePt t="80661" x="7400925" y="1646238"/>
          <p14:tracePt t="80678" x="7464425" y="1646238"/>
          <p14:tracePt t="80695" x="7515225" y="1646238"/>
          <p14:tracePt t="80711" x="7550150" y="1646238"/>
          <p14:tracePt t="80711" x="7566025" y="1646238"/>
          <p14:tracePt t="80728" x="7583488" y="1646238"/>
          <p14:tracePt t="80744" x="7607300" y="1639888"/>
          <p14:tracePt t="80761" x="7612063" y="1639888"/>
          <p14:tracePt t="80778" x="7618413" y="1639888"/>
          <p14:tracePt t="80795" x="7629525" y="1635125"/>
          <p14:tracePt t="80811" x="7646988" y="1622425"/>
          <p14:tracePt t="80829" x="7664450" y="1606550"/>
          <p14:tracePt t="80845" x="7680325" y="1589088"/>
          <p14:tracePt t="80861" x="7680325" y="1577975"/>
          <p14:tracePt t="80936" x="7680325" y="1571625"/>
          <p14:tracePt t="80944" x="7675563" y="1560513"/>
          <p14:tracePt t="80961" x="7669213" y="1554163"/>
          <p14:tracePt t="80962" x="7635875" y="1536700"/>
          <p14:tracePt t="80978" x="7600950" y="1520825"/>
          <p14:tracePt t="80995" x="7578725" y="1514475"/>
          <p14:tracePt t="81011" x="7543800" y="1514475"/>
          <p14:tracePt t="81028" x="7508875" y="1514475"/>
          <p14:tracePt t="81045" x="7480300" y="1514475"/>
          <p14:tracePt t="81061" x="7464425" y="1520825"/>
          <p14:tracePt t="81078" x="7435850" y="1531938"/>
          <p14:tracePt t="81095" x="7407275" y="1549400"/>
          <p14:tracePt t="81111" x="7372350" y="1565275"/>
          <p14:tracePt t="81111" x="7354888" y="1582738"/>
          <p14:tracePt t="81128" x="7321550" y="1611313"/>
          <p14:tracePt t="81145" x="7304088" y="1635125"/>
          <p14:tracePt t="81161" x="7297738" y="1657350"/>
          <p14:tracePt t="81178" x="7292975" y="1692275"/>
          <p14:tracePt t="81195" x="7292975" y="1708150"/>
          <p14:tracePt t="81211" x="7292975" y="1720850"/>
          <p14:tracePt t="81264" x="7297738" y="1720850"/>
          <p14:tracePt t="81280" x="7308850" y="1720850"/>
          <p14:tracePt t="81282" x="7321550" y="1720850"/>
          <p14:tracePt t="81295" x="7383463" y="1720850"/>
          <p14:tracePt t="81311" x="7464425" y="1703388"/>
          <p14:tracePt t="81311" x="7515225" y="1685925"/>
          <p14:tracePt t="81328" x="7600950" y="1657350"/>
          <p14:tracePt t="81345" x="7664450" y="1639888"/>
          <p14:tracePt t="81361" x="7697788" y="1628775"/>
          <p14:tracePt t="81378" x="7708900" y="1617663"/>
          <p14:tracePt t="81416" x="7721600" y="1611313"/>
          <p14:tracePt t="81504" x="7721600" y="1606550"/>
          <p14:tracePt t="81512" x="7715250" y="1600200"/>
          <p14:tracePt t="81513" x="7708900" y="1593850"/>
          <p14:tracePt t="81528" x="7658100" y="1571625"/>
          <p14:tracePt t="81545" x="7623175" y="1560513"/>
          <p14:tracePt t="81561" x="7583488" y="1560513"/>
          <p14:tracePt t="81578" x="7532688" y="1554163"/>
          <p14:tracePt t="81595" x="7451725" y="1554163"/>
          <p14:tracePt t="81612" x="7378700" y="1582738"/>
          <p14:tracePt t="81628" x="7308850" y="1611313"/>
          <p14:tracePt t="81644" x="7275513" y="1635125"/>
          <p14:tracePt t="81661" x="7258050" y="1657350"/>
          <p14:tracePt t="82275" x="0" y="0"/>
        </p14:tracePtLst>
        <p14:tracePtLst>
          <p14:tracePt t="90640" x="6332538" y="1993900"/>
          <p14:tracePt t="90672" x="6321425" y="1993900"/>
          <p14:tracePt t="90680" x="6308725" y="1993900"/>
          <p14:tracePt t="90688" x="6286500" y="1993900"/>
          <p14:tracePt t="90696" x="6218238" y="2006600"/>
          <p14:tracePt t="90712" x="6115050" y="2011363"/>
          <p14:tracePt t="90728" x="5943600" y="2011363"/>
          <p14:tracePt t="90744" x="5811838" y="2011363"/>
          <p14:tracePt t="90768" x="5715000" y="2000250"/>
          <p14:tracePt t="90784" x="5622925" y="2000250"/>
          <p14:tracePt t="90800" x="5514975" y="2000250"/>
          <p14:tracePt t="90816" x="5400675" y="2000250"/>
          <p14:tracePt t="90832" x="5268913" y="2006600"/>
          <p14:tracePt t="90848" x="5154613" y="2011363"/>
          <p14:tracePt t="90864" x="5064125" y="2022475"/>
          <p14:tracePt t="90880" x="5006975" y="2028825"/>
          <p14:tracePt t="90896" x="4983163" y="2039938"/>
          <p14:tracePt t="90912" x="4972050" y="2039938"/>
          <p14:tracePt t="90928" x="4949825" y="2046288"/>
          <p14:tracePt t="90952" x="4937125" y="2051050"/>
          <p14:tracePt t="90961" x="4908550" y="2057400"/>
          <p14:tracePt t="90984" x="4897438" y="2063750"/>
          <p14:tracePt t="91000" x="4875213" y="2068513"/>
          <p14:tracePt t="91016" x="4840288" y="2079625"/>
          <p14:tracePt t="91032" x="4794250" y="2092325"/>
          <p14:tracePt t="91045" x="4754563" y="2097088"/>
          <p14:tracePt t="91061" x="4721225" y="2108200"/>
          <p14:tracePt t="91077" x="4697413" y="2114550"/>
          <p14:tracePt t="91094" x="4692650" y="2120900"/>
          <p14:tracePt t="91111" x="4679950" y="2120900"/>
          <p14:tracePt t="91152" x="4675188" y="2120900"/>
          <p14:tracePt t="91160" x="4668838" y="2120900"/>
          <p14:tracePt t="91177" x="4664075" y="2120900"/>
          <p14:tracePt t="91304" x="4668838" y="2120900"/>
          <p14:tracePt t="91312" x="4686300" y="2120900"/>
          <p14:tracePt t="91319" x="4708525" y="2120900"/>
          <p14:tracePt t="91327" x="4749800" y="2120900"/>
          <p14:tracePt t="91335" x="4829175" y="2114550"/>
          <p14:tracePt t="91344" x="4926013" y="2114550"/>
          <p14:tracePt t="91360" x="5040313" y="2114550"/>
          <p14:tracePt t="91377" x="5160963" y="2114550"/>
          <p14:tracePt t="91394" x="5280025" y="2120900"/>
          <p14:tracePt t="91411" x="5418138" y="2125663"/>
          <p14:tracePt t="91427" x="5543550" y="2132013"/>
          <p14:tracePt t="91444" x="5664200" y="2143125"/>
          <p14:tracePt t="91461" x="5761038" y="2143125"/>
          <p14:tracePt t="91477" x="5851525" y="2136775"/>
          <p14:tracePt t="91494" x="5937250" y="2136775"/>
          <p14:tracePt t="91511" x="6029325" y="2136775"/>
          <p14:tracePt t="91527" x="6121400" y="2136775"/>
          <p14:tracePt t="91544" x="6149975" y="2136775"/>
          <p14:tracePt t="91560" x="6161088" y="2136775"/>
          <p14:tracePt t="91680" x="6154738" y="2136775"/>
          <p14:tracePt t="91687" x="6137275" y="2136775"/>
          <p14:tracePt t="91696" x="6086475" y="2143125"/>
          <p14:tracePt t="91711" x="6051550" y="2149475"/>
          <p14:tracePt t="91712" x="6007100" y="2149475"/>
          <p14:tracePt t="91727" x="5761038" y="2149475"/>
          <p14:tracePt t="91745" x="5508625" y="2125663"/>
          <p14:tracePt t="91761" x="5251450" y="2103438"/>
          <p14:tracePt t="91777" x="5040313" y="2085975"/>
          <p14:tracePt t="91794" x="4829175" y="2068513"/>
          <p14:tracePt t="91811" x="4640263" y="2051050"/>
          <p14:tracePt t="91827" x="4492625" y="2046288"/>
          <p14:tracePt t="91844" x="4406900" y="2046288"/>
          <p14:tracePt t="91860" x="4354513" y="2046288"/>
          <p14:tracePt t="91877" x="4314825" y="2046288"/>
          <p14:tracePt t="91894" x="4308475" y="2046288"/>
          <p14:tracePt t="91975" x="4314825" y="2046288"/>
          <p14:tracePt t="91987" x="4337050" y="2046288"/>
          <p14:tracePt t="91991" x="4365625" y="2039938"/>
          <p14:tracePt t="91999" x="4497388" y="2039938"/>
          <p14:tracePt t="92011" x="4697413" y="2039938"/>
          <p14:tracePt t="92027" x="5064125" y="2046288"/>
          <p14:tracePt t="92045" x="5508625" y="2068513"/>
          <p14:tracePt t="92060" x="5932488" y="2079625"/>
          <p14:tracePt t="92077" x="6257925" y="2092325"/>
          <p14:tracePt t="92094" x="6475413" y="2103438"/>
          <p14:tracePt t="92111" x="6680200" y="2114550"/>
          <p14:tracePt t="92127" x="6904038" y="2136775"/>
          <p14:tracePt t="92144" x="7018338" y="2149475"/>
          <p14:tracePt t="92161" x="7097713" y="2154238"/>
          <p14:tracePt t="92177" x="7132638" y="2160588"/>
          <p14:tracePt t="92194" x="7143750" y="2160588"/>
          <p14:tracePt t="92264" x="7143750" y="2165350"/>
          <p14:tracePt t="92287" x="7132638" y="2171700"/>
          <p14:tracePt t="92303" x="7086600" y="2189163"/>
          <p14:tracePt t="92312" x="7046913" y="2211388"/>
          <p14:tracePt t="92312" x="6921500" y="2251075"/>
          <p14:tracePt t="92328" x="6765925" y="2279650"/>
          <p14:tracePt t="92344" x="6594475" y="2314575"/>
          <p14:tracePt t="92360" x="6440488" y="2320925"/>
          <p14:tracePt t="92377" x="6303963" y="2320925"/>
          <p14:tracePt t="92394" x="6149975" y="2320925"/>
          <p14:tracePt t="92411" x="6018213" y="2314575"/>
          <p14:tracePt t="92427" x="5921375" y="2297113"/>
          <p14:tracePt t="92444" x="5886450" y="2292350"/>
          <p14:tracePt t="92503" x="5892800" y="2286000"/>
          <p14:tracePt t="92511" x="5908675" y="2279650"/>
          <p14:tracePt t="92519" x="5932488" y="2268538"/>
          <p14:tracePt t="92528" x="5954713" y="2263775"/>
          <p14:tracePt t="92528" x="6040438" y="2235200"/>
          <p14:tracePt t="92544" x="6161088" y="2206625"/>
          <p14:tracePt t="92561" x="6308725" y="2171700"/>
          <p14:tracePt t="92577" x="6446838" y="2154238"/>
          <p14:tracePt t="92594" x="6565900" y="2149475"/>
          <p14:tracePt t="92611" x="6646863" y="2143125"/>
          <p14:tracePt t="92627" x="6680200" y="2136775"/>
          <p14:tracePt t="92644" x="6686550" y="2136775"/>
          <p14:tracePt t="92855" x="6680200" y="2136775"/>
          <p14:tracePt t="92863" x="6664325" y="2143125"/>
          <p14:tracePt t="92877" x="6640513" y="2154238"/>
          <p14:tracePt t="92879" x="6594475" y="2171700"/>
          <p14:tracePt t="92894" x="6537325" y="2189163"/>
          <p14:tracePt t="92910" x="6446838" y="2211388"/>
          <p14:tracePt t="92910" x="6394450" y="2228850"/>
          <p14:tracePt t="92928" x="6286500" y="2246313"/>
          <p14:tracePt t="92944" x="6178550" y="2257425"/>
          <p14:tracePt t="92961" x="6069013" y="2257425"/>
          <p14:tracePt t="92977" x="5961063" y="2257425"/>
          <p14:tracePt t="92994" x="5829300" y="2246313"/>
          <p14:tracePt t="93010" x="5703888" y="2228850"/>
          <p14:tracePt t="93027" x="5594350" y="2222500"/>
          <p14:tracePt t="93044" x="5503863" y="2217738"/>
          <p14:tracePt t="93060" x="5429250" y="2211388"/>
          <p14:tracePt t="93077" x="5372100" y="2211388"/>
          <p14:tracePt t="93094" x="5321300" y="2211388"/>
          <p14:tracePt t="93110" x="5275263" y="2217738"/>
          <p14:tracePt t="93110" x="5251450" y="2222500"/>
          <p14:tracePt t="93128" x="5200650" y="2235200"/>
          <p14:tracePt t="93144" x="5132388" y="2246313"/>
          <p14:tracePt t="93161" x="5086350" y="2268538"/>
          <p14:tracePt t="93177" x="5046663" y="2286000"/>
          <p14:tracePt t="93194" x="5018088" y="2308225"/>
          <p14:tracePt t="93211" x="5006975" y="2320925"/>
          <p14:tracePt t="93228" x="4994275" y="2325688"/>
          <p14:tracePt t="93244" x="4978400" y="2336800"/>
          <p14:tracePt t="93261" x="4960938" y="2349500"/>
          <p14:tracePt t="93277" x="4932363" y="2371725"/>
          <p14:tracePt t="93293" x="4914900" y="2389188"/>
          <p14:tracePt t="93310" x="4908550" y="2393950"/>
          <p14:tracePt t="93327" x="4903788" y="2400300"/>
          <p14:tracePt t="93343" x="4897438" y="2406650"/>
          <p14:tracePt t="93383" x="4892675" y="2411413"/>
          <p14:tracePt t="93480" x="4897438" y="2411413"/>
          <p14:tracePt t="93488" x="4908550" y="2417763"/>
          <p14:tracePt t="93496" x="4943475" y="2417763"/>
          <p14:tracePt t="93496" x="4989513" y="2422525"/>
          <p14:tracePt t="93511" x="5108575" y="2435225"/>
          <p14:tracePt t="93527" x="5372100" y="2439988"/>
          <p14:tracePt t="93544" x="5594350" y="2439988"/>
          <p14:tracePt t="93561" x="5875338" y="2428875"/>
          <p14:tracePt t="93577" x="6161088" y="2389188"/>
          <p14:tracePt t="93594" x="6361113" y="2365375"/>
          <p14:tracePt t="93610" x="6532563" y="2336800"/>
          <p14:tracePt t="93627" x="6680200" y="2325688"/>
          <p14:tracePt t="93644" x="6807200" y="2308225"/>
          <p14:tracePt t="93661" x="6915150" y="2297113"/>
          <p14:tracePt t="93677" x="7000875" y="2279650"/>
          <p14:tracePt t="93694" x="7051675" y="2274888"/>
          <p14:tracePt t="93710" x="7086600" y="2268538"/>
          <p14:tracePt t="93710" x="7092950" y="2268538"/>
          <p14:tracePt t="93728" x="7097713" y="2268538"/>
          <p14:tracePt t="93807" x="7097713" y="2279650"/>
          <p14:tracePt t="93815" x="7097713" y="2303463"/>
          <p14:tracePt t="93827" x="7092950" y="2332038"/>
          <p14:tracePt t="93828" x="7069138" y="2417763"/>
          <p14:tracePt t="93844" x="7051675" y="2492375"/>
          <p14:tracePt t="93861" x="7046913" y="2525713"/>
          <p14:tracePt t="93877" x="7040563" y="2560638"/>
          <p14:tracePt t="93894" x="7035800" y="2578100"/>
          <p14:tracePt t="93910" x="7035800" y="2600325"/>
          <p14:tracePt t="93910" x="7035800" y="2606675"/>
          <p14:tracePt t="93928" x="7035800" y="2622550"/>
          <p14:tracePt t="93944" x="7035800" y="2651125"/>
          <p14:tracePt t="93961" x="7040563" y="2668588"/>
          <p14:tracePt t="93977" x="7046913" y="2692400"/>
          <p14:tracePt t="93994" x="7058025" y="2714625"/>
          <p14:tracePt t="94010" x="7075488" y="2749550"/>
          <p14:tracePt t="94027" x="7108825" y="2806700"/>
          <p14:tracePt t="94044" x="7137400" y="2863850"/>
          <p14:tracePt t="94060" x="7189788" y="2932113"/>
          <p14:tracePt t="94077" x="7223125" y="2994025"/>
          <p14:tracePt t="94094" x="7251700" y="3035300"/>
          <p14:tracePt t="94110" x="7269163" y="3057525"/>
          <p14:tracePt t="94127" x="7275513" y="3057525"/>
          <p14:tracePt t="94144" x="7304088" y="3046413"/>
          <p14:tracePt t="94160" x="7366000" y="2982913"/>
          <p14:tracePt t="94177" x="7412038" y="2932113"/>
          <p14:tracePt t="94194" x="7458075" y="2868613"/>
          <p14:tracePt t="94210" x="7497763" y="2811463"/>
          <p14:tracePt t="94227" x="7526338" y="2749550"/>
          <p14:tracePt t="94244" x="7550150" y="2674938"/>
          <p14:tracePt t="94260" x="7561263" y="2593975"/>
          <p14:tracePt t="94278" x="7561263" y="2554288"/>
          <p14:tracePt t="94294" x="7561263" y="2536825"/>
          <p14:tracePt t="94439" x="7561263" y="2543175"/>
          <p14:tracePt t="94447" x="7561263" y="2549525"/>
          <p14:tracePt t="94455" x="7561263" y="2565400"/>
          <p14:tracePt t="94463" x="7550150" y="2600325"/>
          <p14:tracePt t="94477" x="7550150" y="2635250"/>
          <p14:tracePt t="94494" x="7537450" y="2679700"/>
          <p14:tracePt t="94510" x="7532688" y="2725738"/>
          <p14:tracePt t="94527" x="7526338" y="2765425"/>
          <p14:tracePt t="94544" x="7526338" y="2771775"/>
          <p14:tracePt t="94655" x="7526338" y="2749550"/>
          <p14:tracePt t="94670" x="7526338" y="2708275"/>
          <p14:tracePt t="94671" x="7526338" y="2668588"/>
          <p14:tracePt t="94677" x="7526338" y="2606675"/>
          <p14:tracePt t="94694" x="7515225" y="2554288"/>
          <p14:tracePt t="94710" x="7497763" y="2520950"/>
          <p14:tracePt t="94727" x="7469188" y="2492375"/>
          <p14:tracePt t="94744" x="7451725" y="2486025"/>
          <p14:tracePt t="94760" x="7407275" y="2479675"/>
          <p14:tracePt t="94777" x="7315200" y="2479675"/>
          <p14:tracePt t="94794" x="7183438" y="2479675"/>
          <p14:tracePt t="94811" x="7007225" y="2492375"/>
          <p14:tracePt t="94827" x="6794500" y="2514600"/>
          <p14:tracePt t="94844" x="6532563" y="2543175"/>
          <p14:tracePt t="94860" x="6183313" y="2565400"/>
          <p14:tracePt t="94877" x="5811838" y="2582863"/>
          <p14:tracePt t="94894" x="5446713" y="2606675"/>
          <p14:tracePt t="94910" x="5207000" y="2635250"/>
          <p14:tracePt t="94927" x="4989513" y="2663825"/>
          <p14:tracePt t="94944" x="4908550" y="2679700"/>
          <p14:tracePt t="94960" x="4868863" y="2697163"/>
          <p14:tracePt t="94977" x="4840288" y="2708275"/>
          <p14:tracePt t="94994" x="4835525" y="2708275"/>
          <p14:tracePt t="95011" x="4835525" y="2714625"/>
          <p14:tracePt t="95095" x="4857750" y="2714625"/>
          <p14:tracePt t="95098" x="4886325" y="2714625"/>
          <p14:tracePt t="95111" x="4949825" y="2708275"/>
          <p14:tracePt t="95127" x="5121275" y="2708275"/>
          <p14:tracePt t="95128" x="5400675" y="2720975"/>
          <p14:tracePt t="95144" x="5708650" y="2732088"/>
          <p14:tracePt t="95160" x="6035675" y="2743200"/>
          <p14:tracePt t="95177" x="6303963" y="2725738"/>
          <p14:tracePt t="95194" x="6492875" y="2697163"/>
          <p14:tracePt t="95210" x="6594475" y="2657475"/>
          <p14:tracePt t="95226" x="6611938" y="2651125"/>
          <p14:tracePt t="95303" x="6607175" y="2646363"/>
          <p14:tracePt t="95311" x="6589713" y="2640013"/>
          <p14:tracePt t="95319" x="6554788" y="2640013"/>
          <p14:tracePt t="95327" x="6423025" y="2635250"/>
          <p14:tracePt t="95344" x="6350000" y="2635250"/>
          <p14:tracePt t="95344" x="6161088" y="2640013"/>
          <p14:tracePt t="95360" x="5978525" y="2668588"/>
          <p14:tracePt t="95377" x="5835650" y="2708275"/>
          <p14:tracePt t="95394" x="5761038" y="2743200"/>
          <p14:tracePt t="95410" x="5732463" y="2765425"/>
          <p14:tracePt t="95623" x="5737225" y="2765425"/>
          <p14:tracePt t="95628" x="5743575" y="2765425"/>
          <p14:tracePt t="95637" x="5754688" y="2765425"/>
          <p14:tracePt t="95644" x="5765800" y="2760663"/>
          <p14:tracePt t="95807" x="5765800" y="2765425"/>
          <p14:tracePt t="95815" x="5765800" y="2794000"/>
          <p14:tracePt t="95823" x="5743575" y="2835275"/>
          <p14:tracePt t="95828" x="5675313" y="2943225"/>
          <p14:tracePt t="95844" x="5565775" y="3035300"/>
          <p14:tracePt t="95860" x="5411788" y="3143250"/>
          <p14:tracePt t="95877" x="5132388" y="3268663"/>
          <p14:tracePt t="95894" x="4800600" y="3354388"/>
          <p14:tracePt t="95910" x="4549775" y="3400425"/>
          <p14:tracePt t="95910" x="4468813" y="3406775"/>
          <p14:tracePt t="95927" x="4383088" y="3417888"/>
          <p14:tracePt t="95944" x="4354513" y="3417888"/>
          <p14:tracePt t="96048" x="4349750" y="3406775"/>
          <p14:tracePt t="96056" x="4349750" y="3400425"/>
          <p14:tracePt t="96064" x="4349750" y="3389313"/>
          <p14:tracePt t="96072" x="4349750" y="3382963"/>
          <p14:tracePt t="96080" x="4349750" y="3371850"/>
          <p14:tracePt t="96095" x="4349750" y="3360738"/>
          <p14:tracePt t="96111" x="4349750" y="3354388"/>
          <p14:tracePt t="96128" x="4343400" y="3325813"/>
          <p14:tracePt t="96145" x="4343400" y="3303588"/>
          <p14:tracePt t="96161" x="4343400" y="3297238"/>
          <p14:tracePt t="96200" x="4343400" y="3292475"/>
          <p14:tracePt t="96232" x="4343400" y="3279775"/>
          <p14:tracePt t="96624" x="4349750" y="3286125"/>
          <p14:tracePt t="96632" x="4349750" y="3308350"/>
          <p14:tracePt t="96640" x="4354513" y="3332163"/>
          <p14:tracePt t="96648" x="4360863" y="3365500"/>
          <p14:tracePt t="96654" x="4371975" y="3406775"/>
          <p14:tracePt t="96661" x="4389438" y="3468688"/>
          <p14:tracePt t="96678" x="4406900" y="3532188"/>
          <p14:tracePt t="96695" x="4418013" y="3578225"/>
          <p14:tracePt t="96711" x="4435475" y="3617913"/>
          <p14:tracePt t="96728" x="4440238" y="3622675"/>
          <p14:tracePt t="96992" x="4446588" y="3622675"/>
          <p14:tracePt t="97000" x="4451350" y="3622675"/>
          <p14:tracePt t="97008" x="4464050" y="3617913"/>
          <p14:tracePt t="97016" x="4479925" y="3594100"/>
          <p14:tracePt t="97028" x="4497388" y="3571875"/>
          <p14:tracePt t="97044" x="4532313" y="3503613"/>
          <p14:tracePt t="97061" x="4572000" y="3382963"/>
          <p14:tracePt t="97078" x="4583113" y="3275013"/>
          <p14:tracePt t="97095" x="4589463" y="3228975"/>
          <p14:tracePt t="97111" x="4594225" y="3194050"/>
          <p14:tracePt t="97128" x="4594225" y="3182938"/>
          <p14:tracePt t="97544" x="4606925" y="3182938"/>
          <p14:tracePt t="97545" x="4651375" y="3178175"/>
          <p14:tracePt t="97561" x="4754563" y="3178175"/>
          <p14:tracePt t="97562" x="5092700" y="3182938"/>
          <p14:tracePt t="97578" x="5675313" y="3160713"/>
          <p14:tracePt t="97594" x="6361113" y="3092450"/>
          <p14:tracePt t="97611" x="6950075" y="3040063"/>
          <p14:tracePt t="97628" x="7286625" y="3006725"/>
          <p14:tracePt t="97645" x="7440613" y="2994025"/>
          <p14:tracePt t="97661" x="7497763" y="2978150"/>
          <p14:tracePt t="97678" x="7508875" y="2978150"/>
          <p14:tracePt t="97904" x="7508875" y="2994025"/>
          <p14:tracePt t="97912" x="7508875" y="3006725"/>
          <p14:tracePt t="97912" x="7508875" y="3028950"/>
          <p14:tracePt t="97928" x="7508875" y="3046413"/>
          <p14:tracePt t="97936" x="7504113" y="3079750"/>
          <p14:tracePt t="97945" x="7493000" y="3097213"/>
          <p14:tracePt t="97961" x="7480300" y="3121025"/>
          <p14:tracePt t="97978" x="7469188" y="3143250"/>
          <p14:tracePt t="97994" x="7458075" y="3165475"/>
          <p14:tracePt t="98696" x="7451725" y="3182938"/>
          <p14:tracePt t="98700" x="7446963" y="3222625"/>
          <p14:tracePt t="98712" x="7440613" y="3263900"/>
          <p14:tracePt t="98713" x="7435850" y="3360738"/>
          <p14:tracePt t="98728" x="7423150" y="3435350"/>
          <p14:tracePt t="98745" x="7423150" y="3468688"/>
          <p14:tracePt t="98761" x="7423150" y="3486150"/>
          <p14:tracePt t="99298" x="0" y="0"/>
        </p14:tracePtLst>
        <p14:tracePtLst>
          <p14:tracePt t="100208" x="8007350" y="3440113"/>
          <p14:tracePt t="100320" x="8001000" y="3440113"/>
          <p14:tracePt t="100328" x="7989888" y="3435350"/>
          <p14:tracePt t="100336" x="7978775" y="3429000"/>
          <p14:tracePt t="100344" x="7921625" y="3406775"/>
          <p14:tracePt t="100354" x="7880350" y="3394075"/>
          <p14:tracePt t="100362" x="7807325" y="3371850"/>
          <p14:tracePt t="100384" x="7708900" y="3349625"/>
          <p14:tracePt t="100400" x="7629525" y="3332163"/>
          <p14:tracePt t="100416" x="7537450" y="3314700"/>
          <p14:tracePt t="100432" x="7446963" y="3308350"/>
          <p14:tracePt t="100448" x="7350125" y="3297238"/>
          <p14:tracePt t="100461" x="7258050" y="3297238"/>
          <p14:tracePt t="100480" x="7165975" y="3297238"/>
          <p14:tracePt t="100494" x="7086600" y="3297238"/>
          <p14:tracePt t="100512" x="7018338" y="3303588"/>
          <p14:tracePt t="100528" x="6943725" y="3325813"/>
          <p14:tracePt t="100548" x="6904038" y="3349625"/>
          <p14:tracePt t="100561" x="6864350" y="3371850"/>
          <p14:tracePt t="100578" x="6840538" y="3400425"/>
          <p14:tracePt t="100594" x="6818313" y="3417888"/>
          <p14:tracePt t="100611" x="6807200" y="3451225"/>
          <p14:tracePt t="100628" x="6794500" y="3479800"/>
          <p14:tracePt t="100644" x="6794500" y="3508375"/>
          <p14:tracePt t="100661" x="6794500" y="3532188"/>
          <p14:tracePt t="100678" x="6807200" y="3554413"/>
          <p14:tracePt t="100694" x="6823075" y="3578225"/>
          <p14:tracePt t="100711" x="6846888" y="3600450"/>
          <p14:tracePt t="100711" x="6858000" y="3617913"/>
          <p14:tracePt t="100728" x="6897688" y="3646488"/>
          <p14:tracePt t="100744" x="6961188" y="3692525"/>
          <p14:tracePt t="100761" x="7046913" y="3736975"/>
          <p14:tracePt t="100778" x="7150100" y="3783013"/>
          <p14:tracePt t="100794" x="7275513" y="3811588"/>
          <p14:tracePt t="100811" x="7383463" y="3829050"/>
          <p14:tracePt t="100828" x="7475538" y="3835400"/>
          <p14:tracePt t="100844" x="7561263" y="3840163"/>
          <p14:tracePt t="100861" x="7651750" y="3846513"/>
          <p14:tracePt t="100879" x="7761288" y="3857625"/>
          <p14:tracePt t="100895" x="7880350" y="3863975"/>
          <p14:tracePt t="100911" x="8018463" y="3863975"/>
          <p14:tracePt t="100928" x="8207375" y="3851275"/>
          <p14:tracePt t="100944" x="8304213" y="3840163"/>
          <p14:tracePt t="100961" x="8407400" y="3800475"/>
          <p14:tracePt t="100978" x="8504238" y="3765550"/>
          <p14:tracePt t="100994" x="8572500" y="3708400"/>
          <p14:tracePt t="101011" x="8629650" y="3640138"/>
          <p14:tracePt t="101028" x="8658225" y="3571875"/>
          <p14:tracePt t="101044" x="8669338" y="3521075"/>
          <p14:tracePt t="101061" x="8669338" y="3475038"/>
          <p14:tracePt t="101078" x="8658225" y="3429000"/>
          <p14:tracePt t="101094" x="8629650" y="3389313"/>
          <p14:tracePt t="101111" x="8589963" y="3349625"/>
          <p14:tracePt t="101128" x="8497888" y="3297238"/>
          <p14:tracePt t="101144" x="8423275" y="3268663"/>
          <p14:tracePt t="101161" x="8321675" y="3240088"/>
          <p14:tracePt t="101178" x="8183563" y="3206750"/>
          <p14:tracePt t="101194" x="8012113" y="3182938"/>
          <p14:tracePt t="101211" x="7840663" y="3165475"/>
          <p14:tracePt t="101228" x="7675563" y="3160713"/>
          <p14:tracePt t="101244" x="7486650" y="3160713"/>
          <p14:tracePt t="101261" x="7292975" y="3189288"/>
          <p14:tracePt t="101278" x="7115175" y="3211513"/>
          <p14:tracePt t="101294" x="6978650" y="3251200"/>
          <p14:tracePt t="101311" x="6869113" y="3292475"/>
          <p14:tracePt t="101328" x="6761163" y="3354388"/>
          <p14:tracePt t="101344" x="6697663" y="3394075"/>
          <p14:tracePt t="101361" x="6657975" y="3440113"/>
          <p14:tracePt t="101378" x="6635750" y="3479800"/>
          <p14:tracePt t="101394" x="6623050" y="3521075"/>
          <p14:tracePt t="101411" x="6623050" y="3549650"/>
          <p14:tracePt t="101428" x="6623050" y="3582988"/>
          <p14:tracePt t="101444" x="6629400" y="3606800"/>
          <p14:tracePt t="101461" x="6651625" y="3629025"/>
          <p14:tracePt t="101478" x="6680200" y="3657600"/>
          <p14:tracePt t="101494" x="6737350" y="3703638"/>
          <p14:tracePt t="101511" x="6835775" y="3749675"/>
          <p14:tracePt t="101528" x="7058025" y="3811588"/>
          <p14:tracePt t="101545" x="7240588" y="3840163"/>
          <p14:tracePt t="101561" x="7429500" y="3863975"/>
          <p14:tracePt t="101578" x="7594600" y="3875088"/>
          <p14:tracePt t="101594" x="7750175" y="3875088"/>
          <p14:tracePt t="101611" x="7926388" y="3840163"/>
          <p14:tracePt t="101628" x="8086725" y="3783013"/>
          <p14:tracePt t="101644" x="8240713" y="3721100"/>
          <p14:tracePt t="101661" x="8366125" y="3640138"/>
          <p14:tracePt t="101678" x="8464550" y="3554413"/>
          <p14:tracePt t="101694" x="8504238" y="3486150"/>
          <p14:tracePt t="101711" x="8521700" y="3440113"/>
          <p14:tracePt t="101729" x="8521700" y="3400425"/>
          <p14:tracePt t="101744" x="8515350" y="3365500"/>
          <p14:tracePt t="101761" x="8497888" y="3332163"/>
          <p14:tracePt t="101778" x="8480425" y="3303588"/>
          <p14:tracePt t="101794" x="8435975" y="3275013"/>
          <p14:tracePt t="101811" x="8378825" y="3246438"/>
          <p14:tracePt t="101828" x="8275638" y="3200400"/>
          <p14:tracePt t="101845" x="8154988" y="3165475"/>
          <p14:tracePt t="101861" x="8035925" y="3143250"/>
          <p14:tracePt t="101878" x="7926388" y="3136900"/>
          <p14:tracePt t="101895" x="7807325" y="3136900"/>
          <p14:tracePt t="101912" x="7675563" y="3165475"/>
          <p14:tracePt t="101927" x="7480300" y="3235325"/>
          <p14:tracePt t="101944" x="7361238" y="3303588"/>
          <p14:tracePt t="101961" x="7258050" y="3371850"/>
          <p14:tracePt t="101978" x="7189788" y="3446463"/>
          <p14:tracePt t="101994" x="7132638" y="3503613"/>
          <p14:tracePt t="102012" x="7097713" y="3565525"/>
          <p14:tracePt t="102028" x="7086600" y="3606800"/>
          <p14:tracePt t="102044" x="7086600" y="3651250"/>
          <p14:tracePt t="102061" x="7086600" y="3692525"/>
          <p14:tracePt t="102078" x="7097713" y="3732213"/>
          <p14:tracePt t="102094" x="7132638" y="3778250"/>
          <p14:tracePt t="102111" x="7194550" y="3835400"/>
          <p14:tracePt t="102127" x="7332663" y="3908425"/>
          <p14:tracePt t="102144" x="7451725" y="3937000"/>
          <p14:tracePt t="102161" x="7561263" y="3943350"/>
          <p14:tracePt t="102178" x="7693025" y="3943350"/>
          <p14:tracePt t="102194" x="7800975" y="3921125"/>
          <p14:tracePt t="102211" x="7921625" y="3879850"/>
          <p14:tracePt t="102228" x="8035925" y="3846513"/>
          <p14:tracePt t="102244" x="8172450" y="3783013"/>
          <p14:tracePt t="102261" x="8286750" y="3703638"/>
          <p14:tracePt t="102278" x="8378825" y="3606800"/>
          <p14:tracePt t="102294" x="8429625" y="3525838"/>
          <p14:tracePt t="102311" x="8440738" y="3486150"/>
          <p14:tracePt t="102327" x="8435975" y="3446463"/>
          <p14:tracePt t="102344" x="8418513" y="3422650"/>
          <p14:tracePt t="102361" x="8401050" y="3406775"/>
          <p14:tracePt t="102378" x="8372475" y="3400425"/>
          <p14:tracePt t="102394" x="8321675" y="3389313"/>
          <p14:tracePt t="102411" x="8247063" y="3371850"/>
          <p14:tracePt t="102428" x="8150225" y="3360738"/>
          <p14:tracePt t="102444" x="8018463" y="3360738"/>
          <p14:tracePt t="102461" x="7875588" y="3360738"/>
          <p14:tracePt t="102478" x="7715250" y="3382963"/>
          <p14:tracePt t="102494" x="7554913" y="3417888"/>
          <p14:tracePt t="102511" x="7418388" y="3457575"/>
          <p14:tracePt t="102527" x="7280275" y="3514725"/>
          <p14:tracePt t="102544" x="7223125" y="3536950"/>
          <p14:tracePt t="102562" x="7189788" y="3571875"/>
          <p14:tracePt t="102578" x="7154863" y="3606800"/>
          <p14:tracePt t="102594" x="7126288" y="3640138"/>
          <p14:tracePt t="102611" x="7108825" y="3663950"/>
          <p14:tracePt t="102628" x="7108825" y="3686175"/>
          <p14:tracePt t="102644" x="7108825" y="3697288"/>
          <p14:tracePt t="102661" x="7108825" y="3708400"/>
          <p14:tracePt t="102678" x="7115175" y="3721100"/>
          <p14:tracePt t="102694" x="7137400" y="3725863"/>
          <p14:tracePt t="102711" x="7172325" y="3732213"/>
          <p14:tracePt t="102711" x="7194550" y="3736975"/>
          <p14:tracePt t="102728" x="7297738" y="3749675"/>
          <p14:tracePt t="102744" x="7440613" y="3749675"/>
          <p14:tracePt t="102762" x="7607300" y="3743325"/>
          <p14:tracePt t="102778" x="7737475" y="3721100"/>
          <p14:tracePt t="102794" x="7847013" y="3697288"/>
          <p14:tracePt t="102812" x="7943850" y="3668713"/>
          <p14:tracePt t="102828" x="8018463" y="3640138"/>
          <p14:tracePt t="102844" x="8086725" y="3600450"/>
          <p14:tracePt t="102861" x="8132763" y="3560763"/>
          <p14:tracePt t="102877" x="8172450" y="3492500"/>
          <p14:tracePt t="102894" x="8189913" y="3422650"/>
          <p14:tracePt t="102911" x="8194675" y="3382963"/>
          <p14:tracePt t="102928" x="8194675" y="3365500"/>
          <p14:tracePt t="102944" x="8178800" y="3343275"/>
          <p14:tracePt t="102961" x="8150225" y="3321050"/>
          <p14:tracePt t="102977" x="8104188" y="3303588"/>
          <p14:tracePt t="102994" x="8029575" y="3286125"/>
          <p14:tracePt t="103011" x="7926388" y="3275013"/>
          <p14:tracePt t="103028" x="7812088" y="3275013"/>
          <p14:tracePt t="103044" x="7669213" y="3286125"/>
          <p14:tracePt t="103061" x="7532688" y="3325813"/>
          <p14:tracePt t="103078" x="7400925" y="3371850"/>
          <p14:tracePt t="103094" x="7275513" y="3417888"/>
          <p14:tracePt t="103111" x="7178675" y="3468688"/>
          <p14:tracePt t="103111" x="7143750" y="3497263"/>
          <p14:tracePt t="103128" x="7115175" y="3549650"/>
          <p14:tracePt t="103144" x="7104063" y="3600450"/>
          <p14:tracePt t="103161" x="7104063" y="3651250"/>
          <p14:tracePt t="103177" x="7108825" y="3708400"/>
          <p14:tracePt t="103194" x="7132638" y="3754438"/>
          <p14:tracePt t="103212" x="7165975" y="3789363"/>
          <p14:tracePt t="103228" x="7212013" y="3822700"/>
          <p14:tracePt t="103244" x="7297738" y="3840163"/>
          <p14:tracePt t="103262" x="7435850" y="3857625"/>
          <p14:tracePt t="103277" x="7589838" y="3857625"/>
          <p14:tracePt t="103294" x="7750175" y="3846513"/>
          <p14:tracePt t="103311" x="7897813" y="3806825"/>
          <p14:tracePt t="103311" x="7966075" y="3783013"/>
          <p14:tracePt t="103328" x="8093075" y="3732213"/>
          <p14:tracePt t="103344" x="8207375" y="3657600"/>
          <p14:tracePt t="103361" x="8280400" y="3578225"/>
          <p14:tracePt t="103377" x="8315325" y="3525838"/>
          <p14:tracePt t="103394" x="8315325" y="3497263"/>
          <p14:tracePt t="103411" x="8315325" y="3468688"/>
          <p14:tracePt t="103428" x="8286750" y="3446463"/>
          <p14:tracePt t="103444" x="8229600" y="3411538"/>
          <p14:tracePt t="103461" x="8137525" y="3382963"/>
          <p14:tracePt t="103478" x="7989888" y="3360738"/>
          <p14:tracePt t="103494" x="7800975" y="3354388"/>
          <p14:tracePt t="103511" x="7600950" y="3365500"/>
          <p14:tracePt t="103511" x="7497763" y="3389313"/>
          <p14:tracePt t="103528" x="7308850" y="3440113"/>
          <p14:tracePt t="103544" x="7178675" y="3486150"/>
          <p14:tracePt t="103561" x="7121525" y="3525838"/>
          <p14:tracePt t="103578" x="7104063" y="3543300"/>
          <p14:tracePt t="103594" x="7097713" y="3554413"/>
          <p14:tracePt t="103611" x="7097713" y="3560763"/>
          <p14:tracePt t="103628" x="7104063" y="3589338"/>
          <p14:tracePt t="103644" x="7115175" y="3622675"/>
          <p14:tracePt t="103661" x="7126288" y="3646488"/>
          <p14:tracePt t="103677" x="7150100" y="3675063"/>
          <p14:tracePt t="103694" x="7165975" y="3692525"/>
          <p14:tracePt t="103711" x="7178675" y="3703638"/>
          <p14:tracePt t="103728" x="7183438" y="3708400"/>
          <p14:tracePt t="103884" x="0" y="0"/>
        </p14:tracePtLst>
        <p14:tracePtLst>
          <p14:tracePt t="111421" x="2171700" y="3800475"/>
          <p14:tracePt t="111591" x="2165350" y="3806825"/>
          <p14:tracePt t="111599" x="2149475" y="3811588"/>
          <p14:tracePt t="111607" x="2125663" y="3822700"/>
          <p14:tracePt t="111615" x="2051050" y="3840163"/>
          <p14:tracePt t="111631" x="1949450" y="3863975"/>
          <p14:tracePt t="111647" x="1839913" y="3868738"/>
          <p14:tracePt t="111663" x="1749425" y="3879850"/>
          <p14:tracePt t="111679" x="1692275" y="3879850"/>
          <p14:tracePt t="111695" x="1646238" y="3879850"/>
          <p14:tracePt t="111710" x="1635125" y="3879850"/>
          <p14:tracePt t="111710" x="1622425" y="3879850"/>
          <p14:tracePt t="111728" x="1600200" y="3879850"/>
          <p14:tracePt t="111751" x="1571625" y="3879850"/>
          <p14:tracePt t="111767" x="1554163" y="3879850"/>
          <p14:tracePt t="111783" x="1536700" y="3879850"/>
          <p14:tracePt t="111799" x="1514475" y="3879850"/>
          <p14:tracePt t="111815" x="1497013" y="3879850"/>
          <p14:tracePt t="111831" x="1468438" y="3879850"/>
          <p14:tracePt t="111847" x="1422400" y="3875088"/>
          <p14:tracePt t="111860" x="1382713" y="3868738"/>
          <p14:tracePt t="111877" x="1354138" y="3863975"/>
          <p14:tracePt t="111894" x="1331913" y="3863975"/>
          <p14:tracePt t="111910" x="1320800" y="3863975"/>
          <p14:tracePt t="111927" x="1314450" y="3863975"/>
          <p14:tracePt t="112056" x="1314450" y="3857625"/>
          <p14:tracePt t="112063" x="1336675" y="3851275"/>
          <p14:tracePt t="112071" x="1349375" y="3840163"/>
          <p14:tracePt t="112079" x="1382713" y="3829050"/>
          <p14:tracePt t="112087" x="1411288" y="3822700"/>
          <p14:tracePt t="112094" x="1468438" y="3806825"/>
          <p14:tracePt t="112110" x="1543050" y="3783013"/>
          <p14:tracePt t="112110" x="1582738" y="3771900"/>
          <p14:tracePt t="112127" x="1714500" y="3749675"/>
          <p14:tracePt t="112144" x="1892300" y="3725863"/>
          <p14:tracePt t="112160" x="2097088" y="3692525"/>
          <p14:tracePt t="112177" x="2360613" y="3651250"/>
          <p14:tracePt t="112194" x="2679700" y="3611563"/>
          <p14:tracePt t="112210" x="3097213" y="3554413"/>
          <p14:tracePt t="112227" x="3663950" y="3435350"/>
          <p14:tracePt t="112244" x="4257675" y="3286125"/>
          <p14:tracePt t="112260" x="4737100" y="3121025"/>
          <p14:tracePt t="112277" x="5068888" y="2989263"/>
          <p14:tracePt t="112294" x="5365750" y="2863850"/>
          <p14:tracePt t="112310" x="5778500" y="2720975"/>
          <p14:tracePt t="112327" x="5994400" y="2635250"/>
          <p14:tracePt t="112344" x="6154738" y="2565400"/>
          <p14:tracePt t="112360" x="6264275" y="2508250"/>
          <p14:tracePt t="112377" x="6337300" y="2474913"/>
          <p14:tracePt t="112394" x="6383338" y="2451100"/>
          <p14:tracePt t="112410" x="6435725" y="2422525"/>
          <p14:tracePt t="112427" x="6475413" y="2406650"/>
          <p14:tracePt t="112444" x="6508750" y="2393950"/>
          <p14:tracePt t="112460" x="6561138" y="2365375"/>
          <p14:tracePt t="112478" x="6600825" y="2343150"/>
          <p14:tracePt t="112494" x="6651625" y="2325688"/>
          <p14:tracePt t="112510" x="6750050" y="2279650"/>
          <p14:tracePt t="112510" x="6794500" y="2268538"/>
          <p14:tracePt t="112527" x="6875463" y="2235200"/>
          <p14:tracePt t="112544" x="6932613" y="2211388"/>
          <p14:tracePt t="112561" x="6961188" y="2200275"/>
          <p14:tracePt t="112577" x="6983413" y="2189163"/>
          <p14:tracePt t="112594" x="7018338" y="2171700"/>
          <p14:tracePt t="112610" x="7051675" y="2160588"/>
          <p14:tracePt t="112627" x="7080250" y="2143125"/>
          <p14:tracePt t="112644" x="7115175" y="2125663"/>
          <p14:tracePt t="112660" x="7172325" y="2103438"/>
          <p14:tracePt t="112677" x="7258050" y="2074863"/>
          <p14:tracePt t="112694" x="7378700" y="2035175"/>
          <p14:tracePt t="112710" x="7554913" y="1978025"/>
          <p14:tracePt t="112727" x="7623175" y="1936750"/>
          <p14:tracePt t="112744" x="7664450" y="1903413"/>
          <p14:tracePt t="112760" x="7686675" y="1879600"/>
          <p14:tracePt t="113191" x="7680325" y="1879600"/>
          <p14:tracePt t="113204" x="7675563" y="1874838"/>
          <p14:tracePt t="113207" x="7658100" y="1868488"/>
          <p14:tracePt t="113212" x="7635875" y="1857375"/>
          <p14:tracePt t="113227" x="7618413" y="1857375"/>
          <p14:tracePt t="113520" x="7612063" y="1857375"/>
          <p14:tracePt t="113528" x="7600950" y="1857375"/>
          <p14:tracePt t="113536" x="7572375" y="1857375"/>
          <p14:tracePt t="113544" x="7521575" y="1857375"/>
          <p14:tracePt t="113545" x="7394575" y="1863725"/>
          <p14:tracePt t="113561" x="7207250" y="1874838"/>
          <p14:tracePt t="113578" x="6965950" y="1874838"/>
          <p14:tracePt t="113595" x="6680200" y="1879600"/>
          <p14:tracePt t="113611" x="6464300" y="1879600"/>
          <p14:tracePt t="113628" x="6337300" y="1879600"/>
          <p14:tracePt t="113645" x="6246813" y="1874838"/>
          <p14:tracePt t="113661" x="6165850" y="1863725"/>
          <p14:tracePt t="113678" x="6075363" y="1857375"/>
          <p14:tracePt t="113694" x="5989638" y="1857375"/>
          <p14:tracePt t="113711" x="5908675" y="1857375"/>
          <p14:tracePt t="113728" x="5846763" y="1851025"/>
          <p14:tracePt t="113745" x="5840413" y="1851025"/>
          <p14:tracePt t="113984" x="5840413" y="1857375"/>
          <p14:tracePt t="113992" x="5840413" y="1879600"/>
          <p14:tracePt t="114000" x="5840413" y="1949450"/>
          <p14:tracePt t="114011" x="5840413" y="2028825"/>
          <p14:tracePt t="114028" x="5840413" y="2068513"/>
          <p14:tracePt t="114045" x="5835650" y="2103438"/>
          <p14:tracePt t="114061" x="5835650" y="2120900"/>
          <p14:tracePt t="114078" x="5835650" y="2125663"/>
          <p14:tracePt t="114856" x="5857875" y="2125663"/>
          <p14:tracePt t="114871" x="6011863" y="2143125"/>
          <p14:tracePt t="114880" x="6149975" y="2149475"/>
          <p14:tracePt t="114888" x="6321425" y="2171700"/>
          <p14:tracePt t="114888" x="6503988" y="2182813"/>
          <p14:tracePt t="114896" x="6680200" y="2182813"/>
          <p14:tracePt t="114911" x="6983413" y="2182813"/>
          <p14:tracePt t="114928" x="7189788" y="2182813"/>
          <p14:tracePt t="114944" x="7229475" y="2182813"/>
          <p14:tracePt t="115792" x="7218363" y="2182813"/>
          <p14:tracePt t="115805" x="7189788" y="2189163"/>
          <p14:tracePt t="115808" x="7143750" y="2200275"/>
          <p14:tracePt t="115816" x="7011988" y="2239963"/>
          <p14:tracePt t="115828" x="6851650" y="2286000"/>
          <p14:tracePt t="115844" x="6583363" y="2354263"/>
          <p14:tracePt t="115861" x="6183313" y="2474913"/>
          <p14:tracePt t="115878" x="5743575" y="2606675"/>
          <p14:tracePt t="115894" x="5280025" y="2760663"/>
          <p14:tracePt t="115911" x="4765675" y="2897188"/>
          <p14:tracePt t="115911" x="4492625" y="2978150"/>
          <p14:tracePt t="115928" x="4000500" y="3103563"/>
          <p14:tracePt t="115945" x="3622675" y="3194050"/>
          <p14:tracePt t="115961" x="3360738" y="3275013"/>
          <p14:tracePt t="115978" x="3194050" y="3321050"/>
          <p14:tracePt t="115994" x="3079750" y="3365500"/>
          <p14:tracePt t="116011" x="2982913" y="3400425"/>
          <p14:tracePt t="116028" x="2908300" y="3446463"/>
          <p14:tracePt t="116044" x="2811463" y="3492500"/>
          <p14:tracePt t="116061" x="2714625" y="3532188"/>
          <p14:tracePt t="116078" x="2640013" y="3582988"/>
          <p14:tracePt t="116095" x="2549525" y="3651250"/>
          <p14:tracePt t="116111" x="2439988" y="3736975"/>
          <p14:tracePt t="116128" x="2263775" y="3886200"/>
          <p14:tracePt t="116144" x="2160588" y="3978275"/>
          <p14:tracePt t="116161" x="2103438" y="4046538"/>
          <p14:tracePt t="116178" x="2092325" y="4075113"/>
          <p14:tracePt t="116704" x="2097088" y="4075113"/>
          <p14:tracePt t="116711" x="2165350" y="4068763"/>
          <p14:tracePt t="116728" x="2228850" y="4064000"/>
          <p14:tracePt t="116729" x="2400300" y="4057650"/>
          <p14:tracePt t="116745" x="2692400" y="4022725"/>
          <p14:tracePt t="116761" x="3068638" y="3983038"/>
          <p14:tracePt t="116778" x="3451225" y="3925888"/>
          <p14:tracePt t="116794" x="3829050" y="3879850"/>
          <p14:tracePt t="116811" x="4149725" y="3829050"/>
          <p14:tracePt t="116828" x="4337050" y="3794125"/>
          <p14:tracePt t="116844" x="4446588" y="3765550"/>
          <p14:tracePt t="116861" x="4486275" y="3749675"/>
          <p14:tracePt t="116878" x="4497388" y="3743325"/>
          <p14:tracePt t="117024" x="4503738" y="3743325"/>
          <p14:tracePt t="117160" x="4508500" y="3736975"/>
          <p14:tracePt t="117168" x="4514850" y="3736975"/>
          <p14:tracePt t="117178" x="4521200" y="3736975"/>
          <p14:tracePt t="117179" x="4537075" y="3725863"/>
          <p14:tracePt t="117194" x="4572000" y="3714750"/>
          <p14:tracePt t="117211" x="4606925" y="3697288"/>
          <p14:tracePt t="117227" x="4651375" y="3679825"/>
          <p14:tracePt t="117245" x="4697413" y="3663950"/>
          <p14:tracePt t="117261" x="4743450" y="3651250"/>
          <p14:tracePt t="117278" x="4772025" y="3640138"/>
          <p14:tracePt t="117294" x="4778375" y="3640138"/>
          <p14:tracePt t="117311" x="4783138" y="3640138"/>
          <p14:tracePt t="117584" x="4778375" y="3640138"/>
          <p14:tracePt t="117592" x="4760913" y="3640138"/>
          <p14:tracePt t="117600" x="4708525" y="3663950"/>
          <p14:tracePt t="117611" x="4611688" y="3708400"/>
          <p14:tracePt t="117628" x="4464050" y="3771900"/>
          <p14:tracePt t="117644" x="4257675" y="3851275"/>
          <p14:tracePt t="117661" x="3932238" y="3960813"/>
          <p14:tracePt t="117678" x="3536950" y="4064000"/>
          <p14:tracePt t="117694" x="3160713" y="4165600"/>
          <p14:tracePt t="117711" x="2806700" y="4251325"/>
          <p14:tracePt t="117728" x="2422525" y="4360863"/>
          <p14:tracePt t="117744" x="2274888" y="4389438"/>
          <p14:tracePt t="117761" x="2182813" y="4418013"/>
          <p14:tracePt t="117778" x="2125663" y="4429125"/>
          <p14:tracePt t="117794" x="2097088" y="4435475"/>
          <p14:tracePt t="117811" x="2074863" y="4440238"/>
          <p14:tracePt t="117827" x="2057400" y="4446588"/>
          <p14:tracePt t="117844" x="2017713" y="4451350"/>
          <p14:tracePt t="117861" x="1982788" y="4457700"/>
          <p14:tracePt t="117878" x="1914525" y="4468813"/>
          <p14:tracePt t="117894" x="1851025" y="4475163"/>
          <p14:tracePt t="117911" x="1793875" y="4486275"/>
          <p14:tracePt t="117927" x="1714500" y="4503738"/>
          <p14:tracePt t="117944" x="1668463" y="4508500"/>
          <p14:tracePt t="117961" x="1651000" y="4508500"/>
          <p14:tracePt t="117977" x="1646238" y="4508500"/>
          <p14:tracePt t="118072" x="1639888" y="4508500"/>
          <p14:tracePt t="118080" x="1635125" y="4503738"/>
          <p14:tracePt t="118088" x="1628775" y="4486275"/>
          <p14:tracePt t="118096" x="1606550" y="4429125"/>
          <p14:tracePt t="118111" x="1565275" y="4371975"/>
          <p14:tracePt t="118128" x="1479550" y="4314825"/>
          <p14:tracePt t="118144" x="1439863" y="4286250"/>
          <p14:tracePt t="118161" x="1417638" y="4268788"/>
          <p14:tracePt t="118178" x="1406525" y="4257675"/>
          <p14:tracePt t="118194" x="1393825" y="4251325"/>
          <p14:tracePt t="118263" x="1382713" y="4246563"/>
          <p14:tracePt t="118280" x="1377950" y="4240213"/>
          <p14:tracePt t="118376" x="1371600" y="4240213"/>
          <p14:tracePt t="119326" x="0" y="0"/>
        </p14:tracePtLst>
        <p14:tracePtLst>
          <p14:tracePt t="122056" x="1274763" y="4011613"/>
          <p14:tracePt t="122480" x="1268413" y="3994150"/>
          <p14:tracePt t="122488" x="1263650" y="3978275"/>
          <p14:tracePt t="122504" x="1246188" y="3954463"/>
          <p14:tracePt t="122512" x="1239838" y="3937000"/>
          <p14:tracePt t="122512" x="1235075" y="3925888"/>
          <p14:tracePt t="122527" x="1211263" y="3903663"/>
          <p14:tracePt t="122544" x="1206500" y="3897313"/>
          <p14:tracePt t="122727" x="1206500" y="3892550"/>
          <p14:tracePt t="12309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Dose Equivalent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56388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dose in </a:t>
            </a:r>
            <a:r>
              <a:rPr lang="en-US" dirty="0" err="1"/>
              <a:t>Gy</a:t>
            </a:r>
            <a:r>
              <a:rPr lang="en-US" dirty="0"/>
              <a:t>, dose equivalent is </a:t>
            </a:r>
            <a:r>
              <a:rPr lang="en-US" dirty="0" err="1"/>
              <a:t>Sv</a:t>
            </a:r>
            <a:endParaRPr lang="en-US" dirty="0"/>
          </a:p>
          <a:p>
            <a:r>
              <a:rPr lang="en-US" dirty="0"/>
              <a:t>When dose in </a:t>
            </a:r>
            <a:r>
              <a:rPr lang="en-US" dirty="0" err="1"/>
              <a:t>rad</a:t>
            </a:r>
            <a:r>
              <a:rPr lang="en-US" dirty="0"/>
              <a:t>, dose equivalent is </a:t>
            </a:r>
            <a:r>
              <a:rPr lang="en-US" dirty="0" err="1"/>
              <a:t>rem</a:t>
            </a:r>
            <a:r>
              <a:rPr lang="en-US" dirty="0"/>
              <a:t> (roentgen-equivalent-man)</a:t>
            </a:r>
          </a:p>
          <a:p>
            <a:r>
              <a:rPr lang="en-US" dirty="0"/>
              <a:t>1 </a:t>
            </a:r>
            <a:r>
              <a:rPr lang="en-US" dirty="0" err="1"/>
              <a:t>Gy</a:t>
            </a:r>
            <a:r>
              <a:rPr lang="en-US" dirty="0"/>
              <a:t> = 100 </a:t>
            </a:r>
            <a:r>
              <a:rPr lang="en-US" dirty="0" err="1"/>
              <a:t>rad</a:t>
            </a:r>
            <a:r>
              <a:rPr lang="en-US" dirty="0"/>
              <a:t>, 1 </a:t>
            </a:r>
            <a:r>
              <a:rPr lang="en-US" dirty="0" err="1"/>
              <a:t>Sv</a:t>
            </a:r>
            <a:r>
              <a:rPr lang="en-US" dirty="0"/>
              <a:t> = 100 </a:t>
            </a:r>
            <a:r>
              <a:rPr lang="en-US" dirty="0" err="1" smtClean="0"/>
              <a:t>rem</a:t>
            </a:r>
            <a:endParaRPr lang="en-US" dirty="0" smtClean="0"/>
          </a:p>
          <a:p>
            <a:r>
              <a:rPr lang="en-US" dirty="0"/>
              <a:t>Particle type and energy should be explicitly </a:t>
            </a:r>
            <a:r>
              <a:rPr lang="en-US" dirty="0" smtClean="0"/>
              <a:t>considered</a:t>
            </a:r>
          </a:p>
          <a:p>
            <a:endParaRPr lang="en-US" dirty="0" smtClean="0"/>
          </a:p>
          <a:p>
            <a:r>
              <a:rPr lang="en-US" dirty="0" smtClean="0"/>
              <a:t>Biological distribution can depend on isotope</a:t>
            </a:r>
          </a:p>
          <a:p>
            <a:pPr lvl="1"/>
            <a:r>
              <a:rPr lang="en-US" dirty="0" smtClean="0"/>
              <a:t>I to thyroid</a:t>
            </a:r>
          </a:p>
          <a:p>
            <a:pPr lvl="1"/>
            <a:r>
              <a:rPr lang="en-US" dirty="0" smtClean="0"/>
              <a:t>Sr, Ra to bone</a:t>
            </a:r>
          </a:p>
          <a:p>
            <a:pPr lvl="1"/>
            <a:r>
              <a:rPr lang="en-US" dirty="0" smtClean="0"/>
              <a:t>Cs, H widely distributed</a:t>
            </a:r>
          </a:p>
          <a:p>
            <a:pPr lvl="1"/>
            <a:r>
              <a:rPr lang="en-US" dirty="0" smtClean="0"/>
              <a:t>Metals go towards liver </a:t>
            </a:r>
          </a:p>
          <a:p>
            <a:pPr lvl="1"/>
            <a:r>
              <a:rPr lang="en-US" dirty="0" smtClean="0"/>
              <a:t>Complexes can be released in kidneys</a:t>
            </a:r>
          </a:p>
          <a:p>
            <a:pPr lvl="2"/>
            <a:r>
              <a:rPr lang="en-US" dirty="0" smtClean="0"/>
              <a:t>pH change</a:t>
            </a:r>
            <a:endParaRPr lang="en-US" dirty="0"/>
          </a:p>
          <a:p>
            <a:pPr algn="ctr">
              <a:buFontTx/>
              <a:buNone/>
            </a:pPr>
            <a:endParaRPr lang="en-US" u="sng" dirty="0"/>
          </a:p>
          <a:p>
            <a:pPr algn="ctr">
              <a:buFontTx/>
              <a:buNone/>
            </a:pPr>
            <a:endParaRPr lang="en-US" u="sn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9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65" x="2782888" y="1439863"/>
          <p14:tracePt t="2718" x="2782888" y="1435100"/>
          <p14:tracePt t="2734" x="2794000" y="1435100"/>
          <p14:tracePt t="2742" x="2800350" y="1435100"/>
          <p14:tracePt t="3006" x="2806700" y="1435100"/>
          <p14:tracePt t="3014" x="2817813" y="1435100"/>
          <p14:tracePt t="3030" x="2840038" y="1435100"/>
          <p14:tracePt t="3031" x="2943225" y="1439863"/>
          <p14:tracePt t="3047" x="3149600" y="1457325"/>
          <p14:tracePt t="3063" x="3451225" y="1474788"/>
          <p14:tracePt t="3080" x="3778250" y="1497013"/>
          <p14:tracePt t="3097" x="4006850" y="1497013"/>
          <p14:tracePt t="3113" x="4189413" y="1497013"/>
          <p14:tracePt t="3130" x="4337050" y="1492250"/>
          <p14:tracePt t="3147" x="4464050" y="1485900"/>
          <p14:tracePt t="3163" x="4554538" y="1485900"/>
          <p14:tracePt t="3180" x="4622800" y="1485900"/>
          <p14:tracePt t="3197" x="4675188" y="1485900"/>
          <p14:tracePt t="3213" x="4714875" y="1485900"/>
          <p14:tracePt t="3231" x="4725988" y="1485900"/>
          <p14:tracePt t="3247" x="4737100" y="1485900"/>
          <p14:tracePt t="3264" x="4749800" y="1485900"/>
          <p14:tracePt t="3280" x="4760913" y="1485900"/>
          <p14:tracePt t="3296" x="4772025" y="1485900"/>
          <p14:tracePt t="3334" x="4778375" y="1485900"/>
          <p14:tracePt t="3366" x="4789488" y="1485900"/>
          <p14:tracePt t="3382" x="4800600" y="1492250"/>
          <p14:tracePt t="3383" x="4818063" y="1492250"/>
          <p14:tracePt t="3397" x="4868863" y="1497013"/>
          <p14:tracePt t="3413" x="4989513" y="1497013"/>
          <p14:tracePt t="3431" x="5080000" y="1503363"/>
          <p14:tracePt t="3447" x="5189538" y="1508125"/>
          <p14:tracePt t="3464" x="5337175" y="1520825"/>
          <p14:tracePt t="3480" x="5532438" y="1525588"/>
          <p14:tracePt t="3496" x="5732463" y="1543050"/>
          <p14:tracePt t="3513" x="5908675" y="1543050"/>
          <p14:tracePt t="3530" x="6007100" y="1543050"/>
          <p14:tracePt t="3547" x="6040438" y="1543050"/>
          <p14:tracePt t="4325" x="0" y="0"/>
        </p14:tracePtLst>
        <p14:tracePtLst>
          <p14:tracePt t="5307" x="2646363" y="1811338"/>
          <p14:tracePt t="5430" x="2657475" y="1806575"/>
          <p14:tracePt t="5439" x="2674938" y="1806575"/>
          <p14:tracePt t="5446" x="2743200" y="1793875"/>
          <p14:tracePt t="5462" x="2822575" y="1782763"/>
          <p14:tracePt t="5478" x="2874963" y="1782763"/>
          <p14:tracePt t="5486" x="2943225" y="1778000"/>
          <p14:tracePt t="5502" x="3000375" y="1778000"/>
          <p14:tracePt t="5514" x="3022600" y="1771650"/>
          <p14:tracePt t="5534" x="3035300" y="1771650"/>
          <p14:tracePt t="5550" x="3040063" y="1771650"/>
          <p14:tracePt t="6151" x="3051175" y="1771650"/>
          <p14:tracePt t="6159" x="3068638" y="1771650"/>
          <p14:tracePt t="6174" x="3097213" y="1771650"/>
          <p14:tracePt t="6174" x="3149600" y="1771650"/>
          <p14:tracePt t="6183" x="3206750" y="1782763"/>
          <p14:tracePt t="6191" x="3275013" y="1789113"/>
          <p14:tracePt t="6199" x="3411538" y="1806575"/>
          <p14:tracePt t="6214" x="3532188" y="1811338"/>
          <p14:tracePt t="6231" x="3675063" y="1828800"/>
          <p14:tracePt t="6248" x="3714750" y="1835150"/>
          <p14:tracePt t="6264" x="3736975" y="1835150"/>
          <p14:tracePt t="6407" x="3743325" y="1835150"/>
          <p14:tracePt t="6415" x="3760788" y="1839913"/>
          <p14:tracePt t="6431" x="3806825" y="1846263"/>
          <p14:tracePt t="6441" x="3835400" y="1846263"/>
          <p14:tracePt t="6448" x="3914775" y="1863725"/>
          <p14:tracePt t="6464" x="4046538" y="1868488"/>
          <p14:tracePt t="6481" x="4171950" y="1874838"/>
          <p14:tracePt t="6498" x="4297363" y="1885950"/>
          <p14:tracePt t="6514" x="4400550" y="1885950"/>
          <p14:tracePt t="6531" x="4468813" y="1885950"/>
          <p14:tracePt t="6547" x="4521200" y="1885950"/>
          <p14:tracePt t="6564" x="4560888" y="1885950"/>
          <p14:tracePt t="6581" x="4594225" y="1885950"/>
          <p14:tracePt t="6597" x="4622800" y="1879600"/>
          <p14:tracePt t="6614" x="4629150" y="1879600"/>
          <p14:tracePt t="6632" x="4651375" y="1879600"/>
          <p14:tracePt t="6649" x="4664075" y="1874838"/>
          <p14:tracePt t="6665" x="4679950" y="1874838"/>
          <p14:tracePt t="6682" x="4697413" y="1874838"/>
          <p14:tracePt t="6698" x="4714875" y="1874838"/>
          <p14:tracePt t="6715" x="4721225" y="1874838"/>
          <p14:tracePt t="6800" x="4732338" y="1868488"/>
          <p14:tracePt t="6800" x="4743450" y="1868488"/>
          <p14:tracePt t="6816" x="4754563" y="1868488"/>
          <p14:tracePt t="6832" x="4794250" y="1863725"/>
          <p14:tracePt t="6832" x="4835525" y="1863725"/>
          <p14:tracePt t="6848" x="4868863" y="1857375"/>
          <p14:tracePt t="6865" x="4932363" y="1857375"/>
          <p14:tracePt t="6882" x="5040313" y="1851025"/>
          <p14:tracePt t="6898" x="5178425" y="1846263"/>
          <p14:tracePt t="6915" x="5303838" y="1835150"/>
          <p14:tracePt t="6932" x="5394325" y="1835150"/>
          <p14:tracePt t="6948" x="5457825" y="1828800"/>
          <p14:tracePt t="6965" x="5492750" y="1828800"/>
          <p14:tracePt t="6982" x="5521325" y="1828800"/>
          <p14:tracePt t="7000" x="5543550" y="1822450"/>
          <p14:tracePt t="7015" x="5565775" y="1822450"/>
          <p14:tracePt t="7032" x="5611813" y="1822450"/>
          <p14:tracePt t="7048" x="5640388" y="1822450"/>
          <p14:tracePt t="7065" x="5680075" y="1822450"/>
          <p14:tracePt t="7082" x="5749925" y="1835150"/>
          <p14:tracePt t="7098" x="5851525" y="1851025"/>
          <p14:tracePt t="7115" x="5965825" y="1857375"/>
          <p14:tracePt t="7132" x="6069013" y="1863725"/>
          <p14:tracePt t="7148" x="6149975" y="1863725"/>
          <p14:tracePt t="7165" x="6200775" y="1863725"/>
          <p14:tracePt t="7182" x="6257925" y="1863725"/>
          <p14:tracePt t="7198" x="6321425" y="1863725"/>
          <p14:tracePt t="7215" x="6365875" y="1863725"/>
          <p14:tracePt t="7232" x="6407150" y="1863725"/>
          <p14:tracePt t="7249" x="6411913" y="1863725"/>
          <p14:tracePt t="7758" x="0" y="0"/>
        </p14:tracePtLst>
        <p14:tracePtLst>
          <p14:tracePt t="9262" x="4675188" y="2149475"/>
          <p14:tracePt t="9455" x="4668838" y="2149475"/>
          <p14:tracePt t="9464" x="4664075" y="2149475"/>
          <p14:tracePt t="9471" x="4646613" y="2154238"/>
          <p14:tracePt t="9487" x="4600575" y="2154238"/>
          <p14:tracePt t="9503" x="4543425" y="2160588"/>
          <p14:tracePt t="9519" x="4468813" y="2160588"/>
          <p14:tracePt t="9535" x="4400550" y="2160588"/>
          <p14:tracePt t="9547" x="4349750" y="2160588"/>
          <p14:tracePt t="9567" x="4286250" y="2160588"/>
          <p14:tracePt t="9581" x="4206875" y="2154238"/>
          <p14:tracePt t="9597" x="4108450" y="2154238"/>
          <p14:tracePt t="9615" x="3989388" y="2149475"/>
          <p14:tracePt t="9632" x="3811588" y="2136775"/>
          <p14:tracePt t="9655" x="3703638" y="2132013"/>
          <p14:tracePt t="9671" x="3594100" y="2125663"/>
          <p14:tracePt t="9687" x="3508375" y="2120900"/>
          <p14:tracePt t="9703" x="3394075" y="2103438"/>
          <p14:tracePt t="9714" x="3279775" y="2097088"/>
          <p14:tracePt t="9730" x="3160713" y="2085975"/>
          <p14:tracePt t="9747" x="3040063" y="2079625"/>
          <p14:tracePt t="9764" x="2921000" y="2074863"/>
          <p14:tracePt t="9781" x="2782888" y="2063750"/>
          <p14:tracePt t="9797" x="2657475" y="2057400"/>
          <p14:tracePt t="9814" x="2520950" y="2051050"/>
          <p14:tracePt t="9830" x="2286000" y="2051050"/>
          <p14:tracePt t="9847" x="2120900" y="2039938"/>
          <p14:tracePt t="9864" x="1965325" y="2039938"/>
          <p14:tracePt t="9882" x="1828800" y="2039938"/>
          <p14:tracePt t="9897" x="1720850" y="2051050"/>
          <p14:tracePt t="9914" x="1600200" y="2057400"/>
          <p14:tracePt t="9931" x="1492250" y="2074863"/>
          <p14:tracePt t="9947" x="1371600" y="2085975"/>
          <p14:tracePt t="9964" x="1263650" y="2103438"/>
          <p14:tracePt t="9981" x="1131888" y="2108200"/>
          <p14:tracePt t="9997" x="1022350" y="2125663"/>
          <p14:tracePt t="10014" x="931863" y="2136775"/>
          <p14:tracePt t="10030" x="850900" y="2171700"/>
          <p14:tracePt t="10047" x="806450" y="2189163"/>
          <p14:tracePt t="10064" x="765175" y="2206625"/>
          <p14:tracePt t="10081" x="731838" y="2228850"/>
          <p14:tracePt t="10097" x="714375" y="2239963"/>
          <p14:tracePt t="10114" x="692150" y="2268538"/>
          <p14:tracePt t="10130" x="668338" y="2297113"/>
          <p14:tracePt t="10147" x="657225" y="2332038"/>
          <p14:tracePt t="10164" x="646113" y="2371725"/>
          <p14:tracePt t="10181" x="639763" y="2406650"/>
          <p14:tracePt t="10197" x="639763" y="2428875"/>
          <p14:tracePt t="10214" x="639763" y="2439988"/>
          <p14:tracePt t="10230" x="639763" y="2446338"/>
          <p14:tracePt t="10247" x="639763" y="2457450"/>
          <p14:tracePt t="10264" x="657225" y="2463800"/>
          <p14:tracePt t="10280" x="663575" y="2474913"/>
          <p14:tracePt t="10297" x="685800" y="2486025"/>
          <p14:tracePt t="10314" x="708025" y="2508250"/>
          <p14:tracePt t="10330" x="731838" y="2525713"/>
          <p14:tracePt t="10347" x="736600" y="2525713"/>
          <p14:tracePt t="10364" x="749300" y="2532063"/>
          <p14:tracePt t="10380" x="765175" y="2543175"/>
          <p14:tracePt t="10397" x="793750" y="2549525"/>
          <p14:tracePt t="10414" x="835025" y="2560638"/>
          <p14:tracePt t="10430" x="892175" y="2571750"/>
          <p14:tracePt t="10447" x="914400" y="2571750"/>
          <p14:tracePt t="10464" x="920750" y="2571750"/>
          <p14:tracePt t="10719" x="936625" y="2571750"/>
          <p14:tracePt t="10728" x="954088" y="2571750"/>
          <p14:tracePt t="10730" x="993775" y="2571750"/>
          <p14:tracePt t="10748" x="1050925" y="2571750"/>
          <p14:tracePt t="10749" x="1217613" y="2571750"/>
          <p14:tracePt t="10764" x="1422400" y="2571750"/>
          <p14:tracePt t="10780" x="1635125" y="2565400"/>
          <p14:tracePt t="10797" x="1817688" y="2549525"/>
          <p14:tracePt t="10814" x="1949450" y="2532063"/>
          <p14:tracePt t="10830" x="2035175" y="2525713"/>
          <p14:tracePt t="10847" x="2063750" y="2525713"/>
          <p14:tracePt t="10864" x="2068513" y="2520950"/>
          <p14:tracePt t="10880" x="2074863" y="2520950"/>
          <p14:tracePt t="11191" x="2079625" y="2520950"/>
          <p14:tracePt t="11199" x="2103438" y="2520950"/>
          <p14:tracePt t="11207" x="2143125" y="2520950"/>
          <p14:tracePt t="11215" x="2308225" y="2554288"/>
          <p14:tracePt t="11231" x="2417763" y="2571750"/>
          <p14:tracePt t="11231" x="2692400" y="2589213"/>
          <p14:tracePt t="11247" x="3017838" y="2611438"/>
          <p14:tracePt t="11264" x="3275013" y="2628900"/>
          <p14:tracePt t="11280" x="3457575" y="2628900"/>
          <p14:tracePt t="11297" x="3594100" y="2628900"/>
          <p14:tracePt t="11314" x="3663950" y="2628900"/>
          <p14:tracePt t="11331" x="3679825" y="2622550"/>
          <p14:tracePt t="12175" x="3697288" y="2622550"/>
          <p14:tracePt t="12182" x="3725863" y="2622550"/>
          <p14:tracePt t="12182" x="3778250" y="2622550"/>
          <p14:tracePt t="12199" x="3857625" y="2622550"/>
          <p14:tracePt t="12199" x="3943350" y="2622550"/>
          <p14:tracePt t="12214" x="4137025" y="2635250"/>
          <p14:tracePt t="12214" x="4235450" y="2635250"/>
          <p14:tracePt t="12231" x="4446588" y="2635250"/>
          <p14:tracePt t="12247" x="4640263" y="2635250"/>
          <p14:tracePt t="12264" x="4806950" y="2635250"/>
          <p14:tracePt t="12280" x="4949825" y="2640013"/>
          <p14:tracePt t="12297" x="5068888" y="2646363"/>
          <p14:tracePt t="12314" x="5165725" y="2646363"/>
          <p14:tracePt t="12330" x="5257800" y="2646363"/>
          <p14:tracePt t="12348" x="5349875" y="2646363"/>
          <p14:tracePt t="12364" x="5446713" y="2635250"/>
          <p14:tracePt t="12380" x="5537200" y="2611438"/>
          <p14:tracePt t="12397" x="5611813" y="2589213"/>
          <p14:tracePt t="12414" x="5651500" y="2571750"/>
          <p14:tracePt t="12430" x="5703888" y="2549525"/>
          <p14:tracePt t="12447" x="5732463" y="2536825"/>
          <p14:tracePt t="12464" x="5737225" y="2532063"/>
          <p14:tracePt t="12481" x="5743575" y="2532063"/>
          <p14:tracePt t="12559" x="5743575" y="2520950"/>
          <p14:tracePt t="12573" x="5732463" y="2508250"/>
          <p14:tracePt t="12575" x="5703888" y="2492375"/>
          <p14:tracePt t="12581" x="5594350" y="2439988"/>
          <p14:tracePt t="12597" x="5446713" y="2378075"/>
          <p14:tracePt t="12614" x="5286375" y="2308225"/>
          <p14:tracePt t="12630" x="5035550" y="2239963"/>
          <p14:tracePt t="12647" x="4914900" y="2200275"/>
          <p14:tracePt t="12664" x="4818063" y="2178050"/>
          <p14:tracePt t="12680" x="4749800" y="2165350"/>
          <p14:tracePt t="12697" x="4664075" y="2143125"/>
          <p14:tracePt t="12714" x="4565650" y="2136775"/>
          <p14:tracePt t="12730" x="4451350" y="2120900"/>
          <p14:tracePt t="12747" x="4337050" y="2108200"/>
          <p14:tracePt t="12764" x="4217988" y="2092325"/>
          <p14:tracePt t="12780" x="4097338" y="2085975"/>
          <p14:tracePt t="12797" x="3971925" y="2079625"/>
          <p14:tracePt t="12814" x="3822700" y="2079625"/>
          <p14:tracePt t="12830" x="3611563" y="2079625"/>
          <p14:tracePt t="12847" x="3479800" y="2079625"/>
          <p14:tracePt t="12864" x="3360738" y="2097088"/>
          <p14:tracePt t="12880" x="3251200" y="2108200"/>
          <p14:tracePt t="12897" x="3132138" y="2125663"/>
          <p14:tracePt t="12914" x="3011488" y="2136775"/>
          <p14:tracePt t="12930" x="2903538" y="2160588"/>
          <p14:tracePt t="12947" x="2828925" y="2182813"/>
          <p14:tracePt t="12964" x="2782888" y="2200275"/>
          <p14:tracePt t="12980" x="2754313" y="2222500"/>
          <p14:tracePt t="12997" x="2732088" y="2246313"/>
          <p14:tracePt t="13015" x="2725738" y="2257425"/>
          <p14:tracePt t="13030" x="2703513" y="2292350"/>
          <p14:tracePt t="13047" x="2686050" y="2325688"/>
          <p14:tracePt t="13063" x="2679700" y="2371725"/>
          <p14:tracePt t="13080" x="2679700" y="2428875"/>
          <p14:tracePt t="13097" x="2679700" y="2492375"/>
          <p14:tracePt t="13114" x="2686050" y="2554288"/>
          <p14:tracePt t="13130" x="2714625" y="2611438"/>
          <p14:tracePt t="13147" x="2749550" y="2657475"/>
          <p14:tracePt t="13164" x="2800350" y="2703513"/>
          <p14:tracePt t="13180" x="2879725" y="2743200"/>
          <p14:tracePt t="13197" x="2982913" y="2771775"/>
          <p14:tracePt t="13214" x="3114675" y="2794000"/>
          <p14:tracePt t="13230" x="3365500" y="2811463"/>
          <p14:tracePt t="13247" x="3549650" y="2811463"/>
          <p14:tracePt t="13264" x="3732213" y="2811463"/>
          <p14:tracePt t="13280" x="3908425" y="2811463"/>
          <p14:tracePt t="13297" x="4103688" y="2800350"/>
          <p14:tracePt t="13314" x="4286250" y="2789238"/>
          <p14:tracePt t="13330" x="4486275" y="2754313"/>
          <p14:tracePt t="13347" x="4668838" y="2714625"/>
          <p14:tracePt t="13364" x="4857750" y="2674938"/>
          <p14:tracePt t="13380" x="5046663" y="2622550"/>
          <p14:tracePt t="13397" x="5229225" y="2565400"/>
          <p14:tracePt t="13414" x="5378450" y="2520950"/>
          <p14:tracePt t="13430" x="5526088" y="2457450"/>
          <p14:tracePt t="13447" x="5572125" y="2435225"/>
          <p14:tracePt t="13464" x="5600700" y="2417763"/>
          <p14:tracePt t="13480" x="5611813" y="2411413"/>
          <p14:tracePt t="13518" x="5618163" y="2411413"/>
          <p14:tracePt t="13535" x="5618163" y="2400300"/>
          <p14:tracePt t="13541" x="5618163" y="2393950"/>
          <p14:tracePt t="13547" x="5618163" y="2378075"/>
          <p14:tracePt t="13563" x="5618163" y="2354263"/>
          <p14:tracePt t="13580" x="5600700" y="2325688"/>
          <p14:tracePt t="13597" x="5565775" y="2292350"/>
          <p14:tracePt t="13597" x="5537200" y="2268538"/>
          <p14:tracePt t="13615" x="5492750" y="2235200"/>
          <p14:tracePt t="13630" x="5292725" y="2143125"/>
          <p14:tracePt t="13647" x="5126038" y="2068513"/>
          <p14:tracePt t="13664" x="4965700" y="2011363"/>
          <p14:tracePt t="13680" x="4822825" y="1971675"/>
          <p14:tracePt t="13697" x="4697413" y="1943100"/>
          <p14:tracePt t="13714" x="4594225" y="1931988"/>
          <p14:tracePt t="13730" x="4514850" y="1920875"/>
          <p14:tracePt t="13747" x="4451350" y="1914525"/>
          <p14:tracePt t="13764" x="4400550" y="1908175"/>
          <p14:tracePt t="13780" x="4365625" y="1903413"/>
          <p14:tracePt t="13797" x="4360863" y="1903413"/>
          <p14:tracePt t="13959" x="4354513" y="1903413"/>
          <p14:tracePt t="13959" x="0" y="0"/>
        </p14:tracePtLst>
        <p14:tracePtLst>
          <p14:tracePt t="27415" x="2886075" y="3822700"/>
          <p14:tracePt t="27519" x="2879725" y="3822700"/>
          <p14:tracePt t="27528" x="2874963" y="3822700"/>
          <p14:tracePt t="27535" x="2868613" y="3822700"/>
          <p14:tracePt t="27543" x="2851150" y="3822700"/>
          <p14:tracePt t="27551" x="2811463" y="3822700"/>
          <p14:tracePt t="27567" x="2736850" y="3817938"/>
          <p14:tracePt t="27583" x="2628900" y="3817938"/>
          <p14:tracePt t="27599" x="2497138" y="3811588"/>
          <p14:tracePt t="27615" x="2371725" y="3806825"/>
          <p14:tracePt t="27615" x="2314575" y="3806825"/>
          <p14:tracePt t="27631" x="2206625" y="3794125"/>
          <p14:tracePt t="27655" x="2114550" y="3789363"/>
          <p14:tracePt t="27671" x="2035175" y="3789363"/>
          <p14:tracePt t="27687" x="1960563" y="3800475"/>
          <p14:tracePt t="27703" x="1914525" y="3800475"/>
          <p14:tracePt t="27719" x="1868488" y="3817938"/>
          <p14:tracePt t="27735" x="1806575" y="3829050"/>
          <p14:tracePt t="27747" x="1743075" y="3840163"/>
          <p14:tracePt t="27764" x="1685925" y="3857625"/>
          <p14:tracePt t="27781" x="1635125" y="3868738"/>
          <p14:tracePt t="27797" x="1565275" y="3897313"/>
          <p14:tracePt t="27814" x="1503363" y="3914775"/>
          <p14:tracePt t="27830" x="1422400" y="3954463"/>
          <p14:tracePt t="27847" x="1365250" y="3978275"/>
          <p14:tracePt t="27864" x="1296988" y="4011613"/>
          <p14:tracePt t="27880" x="1228725" y="4051300"/>
          <p14:tracePt t="27897" x="1171575" y="4092575"/>
          <p14:tracePt t="27914" x="1125538" y="4143375"/>
          <p14:tracePt t="27930" x="1092200" y="4206875"/>
          <p14:tracePt t="27947" x="1063625" y="4279900"/>
          <p14:tracePt t="27964" x="1046163" y="4354513"/>
          <p14:tracePt t="27980" x="1028700" y="4418013"/>
          <p14:tracePt t="27997" x="1022350" y="4468813"/>
          <p14:tracePt t="28014" x="1017588" y="4532313"/>
          <p14:tracePt t="28030" x="1011238" y="4606925"/>
          <p14:tracePt t="28047" x="1011238" y="4657725"/>
          <p14:tracePt t="28064" x="1022350" y="4721225"/>
          <p14:tracePt t="28080" x="1046163" y="4778375"/>
          <p14:tracePt t="28097" x="1063625" y="4835525"/>
          <p14:tracePt t="28114" x="1079500" y="4875213"/>
          <p14:tracePt t="28130" x="1103313" y="4914900"/>
          <p14:tracePt t="28147" x="1125538" y="4954588"/>
          <p14:tracePt t="28164" x="1154113" y="4983163"/>
          <p14:tracePt t="28180" x="1171575" y="5018088"/>
          <p14:tracePt t="28197" x="1189038" y="5051425"/>
          <p14:tracePt t="28214" x="1211263" y="5086350"/>
          <p14:tracePt t="28230" x="1246188" y="5132388"/>
          <p14:tracePt t="28247" x="1274763" y="5165725"/>
          <p14:tracePt t="28264" x="1308100" y="5207000"/>
          <p14:tracePt t="28280" x="1343025" y="5251450"/>
          <p14:tracePt t="28297" x="1377950" y="5286375"/>
          <p14:tracePt t="28314" x="1400175" y="5314950"/>
          <p14:tracePt t="28331" x="1422400" y="5349875"/>
          <p14:tracePt t="28347" x="1450975" y="5389563"/>
          <p14:tracePt t="28364" x="1492250" y="5451475"/>
          <p14:tracePt t="28380" x="1536700" y="5508625"/>
          <p14:tracePt t="28397" x="1589088" y="5565775"/>
          <p14:tracePt t="28414" x="1651000" y="5622925"/>
          <p14:tracePt t="28430" x="1743075" y="5708650"/>
          <p14:tracePt t="28447" x="1782763" y="5749925"/>
          <p14:tracePt t="28464" x="1817688" y="5783263"/>
          <p14:tracePt t="28480" x="1846263" y="5818188"/>
          <p14:tracePt t="28497" x="1892300" y="5864225"/>
          <p14:tracePt t="28514" x="1931988" y="5892800"/>
          <p14:tracePt t="28530" x="1993900" y="5937250"/>
          <p14:tracePt t="28547" x="2068513" y="5978525"/>
          <p14:tracePt t="28564" x="2149475" y="6029325"/>
          <p14:tracePt t="28580" x="2222500" y="6069013"/>
          <p14:tracePt t="28597" x="2314575" y="6121400"/>
          <p14:tracePt t="28614" x="2406650" y="6165850"/>
          <p14:tracePt t="28614" x="2457450" y="6189663"/>
          <p14:tracePt t="28632" x="2571750" y="6235700"/>
          <p14:tracePt t="28647" x="2686050" y="6280150"/>
          <p14:tracePt t="28664" x="2800350" y="6315075"/>
          <p14:tracePt t="28680" x="2943225" y="6354763"/>
          <p14:tracePt t="28697" x="3079750" y="6389688"/>
          <p14:tracePt t="28714" x="3211513" y="6418263"/>
          <p14:tracePt t="28731" x="3349625" y="6435725"/>
          <p14:tracePt t="28747" x="3497263" y="6440488"/>
          <p14:tracePt t="28764" x="3651250" y="6446838"/>
          <p14:tracePt t="28780" x="3817938" y="6457950"/>
          <p14:tracePt t="28797" x="3994150" y="6457950"/>
          <p14:tracePt t="28814" x="4165600" y="6446838"/>
          <p14:tracePt t="28814" x="4257675" y="6440488"/>
          <p14:tracePt t="28831" x="4435475" y="6411913"/>
          <p14:tracePt t="28847" x="4572000" y="6400800"/>
          <p14:tracePt t="28864" x="4708525" y="6365875"/>
          <p14:tracePt t="28880" x="4840288" y="6326188"/>
          <p14:tracePt t="28897" x="4965700" y="6292850"/>
          <p14:tracePt t="28913" x="5057775" y="6251575"/>
          <p14:tracePt t="28930" x="5143500" y="6211888"/>
          <p14:tracePt t="28946" x="5222875" y="6161088"/>
          <p14:tracePt t="28963" x="5292725" y="6103938"/>
          <p14:tracePt t="28980" x="5360988" y="6057900"/>
          <p14:tracePt t="28997" x="5435600" y="6000750"/>
          <p14:tracePt t="29013" x="5521325" y="5932488"/>
          <p14:tracePt t="29013" x="5565775" y="5897563"/>
          <p14:tracePt t="29031" x="5640388" y="5822950"/>
          <p14:tracePt t="29047" x="5675313" y="5783263"/>
          <p14:tracePt t="29064" x="5697538" y="5743575"/>
          <p14:tracePt t="29080" x="5715000" y="5708650"/>
          <p14:tracePt t="29097" x="5721350" y="5675313"/>
          <p14:tracePt t="29114" x="5721350" y="5657850"/>
          <p14:tracePt t="29131" x="5721350" y="5635625"/>
          <p14:tracePt t="29147" x="5703888" y="5600700"/>
          <p14:tracePt t="29165" x="5686425" y="5554663"/>
          <p14:tracePt t="29180" x="5635625" y="5480050"/>
          <p14:tracePt t="29197" x="5589588" y="5411788"/>
          <p14:tracePt t="29214" x="5526088" y="5349875"/>
          <p14:tracePt t="29230" x="5389563" y="5240338"/>
          <p14:tracePt t="29247" x="5286375" y="5154613"/>
          <p14:tracePt t="29264" x="5165725" y="5075238"/>
          <p14:tracePt t="29280" x="5011738" y="4989513"/>
          <p14:tracePt t="29297" x="4822825" y="4886325"/>
          <p14:tracePt t="29314" x="4578350" y="4760913"/>
          <p14:tracePt t="29331" x="4337050" y="4640263"/>
          <p14:tracePt t="29347" x="4114800" y="4543425"/>
          <p14:tracePt t="29364" x="3937000" y="4468813"/>
          <p14:tracePt t="29380" x="3743325" y="4394200"/>
          <p14:tracePt t="29397" x="3582988" y="4337050"/>
          <p14:tracePt t="29414" x="3435350" y="4286250"/>
          <p14:tracePt t="29414" x="3360738" y="4264025"/>
          <p14:tracePt t="29431" x="3211513" y="4217988"/>
          <p14:tracePt t="29447" x="3040063" y="4160838"/>
          <p14:tracePt t="29464" x="2874963" y="4121150"/>
          <p14:tracePt t="29480" x="2725738" y="4079875"/>
          <p14:tracePt t="29497" x="2578100" y="4057650"/>
          <p14:tracePt t="29514" x="2435225" y="4022725"/>
          <p14:tracePt t="29530" x="2297113" y="3994150"/>
          <p14:tracePt t="29547" x="2171700" y="3965575"/>
          <p14:tracePt t="29564" x="2074863" y="3954463"/>
          <p14:tracePt t="29580" x="2011363" y="3949700"/>
          <p14:tracePt t="29597" x="1978025" y="3949700"/>
          <p14:tracePt t="29614" x="1960563" y="3949700"/>
          <p14:tracePt t="29614" x="1954213" y="3949700"/>
          <p14:tracePt t="29631" x="1931988" y="3949700"/>
          <p14:tracePt t="29647" x="1914525" y="3949700"/>
          <p14:tracePt t="29664" x="1897063" y="3954463"/>
          <p14:tracePt t="29680" x="1868488" y="3960813"/>
          <p14:tracePt t="29697" x="1851025" y="3971925"/>
          <p14:tracePt t="29714" x="1835150" y="3978275"/>
          <p14:tracePt t="29730" x="1822450" y="3978275"/>
          <p14:tracePt t="29747" x="1822450" y="3983038"/>
          <p14:tracePt t="29764" x="1811338" y="3989388"/>
          <p14:tracePt t="29780" x="1793875" y="4006850"/>
          <p14:tracePt t="29797" x="1765300" y="4017963"/>
          <p14:tracePt t="29813" x="1731963" y="4040188"/>
          <p14:tracePt t="29813" x="1714500" y="4051300"/>
          <p14:tracePt t="29831" x="1679575" y="4068763"/>
          <p14:tracePt t="29848" x="1646238" y="4086225"/>
          <p14:tracePt t="29864" x="1617663" y="4097338"/>
          <p14:tracePt t="29881" x="1606550" y="4103688"/>
          <p14:tracePt t="29897" x="1593850" y="4108450"/>
          <p14:tracePt t="29914" x="1593850" y="4114800"/>
          <p14:tracePt t="29930" x="1589088" y="4114800"/>
          <p14:tracePt t="29947" x="1577975" y="4121150"/>
          <p14:tracePt t="29964" x="1577975" y="4125913"/>
          <p14:tracePt t="29980" x="1565275" y="4132263"/>
          <p14:tracePt t="29997" x="1560513" y="4137025"/>
          <p14:tracePt t="30013" x="1549400" y="4149725"/>
          <p14:tracePt t="30030" x="1543050" y="4154488"/>
          <p14:tracePt t="30047" x="1531938" y="4160838"/>
          <p14:tracePt t="30064" x="1525588" y="4165600"/>
          <p14:tracePt t="30080" x="1520825" y="4171950"/>
          <p14:tracePt t="30097" x="1514475" y="4183063"/>
          <p14:tracePt t="30113" x="1508125" y="4183063"/>
          <p14:tracePt t="30130" x="1503363" y="4189413"/>
          <p14:tracePt t="30823" x="1503363" y="4194175"/>
          <p14:tracePt t="30823" x="0" y="0"/>
        </p14:tracePtLst>
        <p14:tracePtLst>
          <p14:tracePt t="33918" x="1577975" y="4183063"/>
          <p14:tracePt t="34311" x="0" y="0"/>
        </p14:tracePtLst>
        <p14:tracePtLst>
          <p14:tracePt t="34942" x="2354263" y="4618038"/>
          <p14:tracePt t="35374" x="2354263" y="4606925"/>
          <p14:tracePt t="35382" x="2354263" y="4589463"/>
          <p14:tracePt t="35390" x="2354263" y="4578350"/>
          <p14:tracePt t="35398" x="2349500" y="4560888"/>
          <p14:tracePt t="35414" x="2332038" y="4543425"/>
          <p14:tracePt t="35430" x="2308225" y="4521200"/>
          <p14:tracePt t="35447" x="2257425" y="4497388"/>
          <p14:tracePt t="35463" x="2211388" y="4479925"/>
          <p14:tracePt t="35480" x="2149475" y="4457700"/>
          <p14:tracePt t="35496" x="2074863" y="4446588"/>
          <p14:tracePt t="35513" x="2000250" y="4429125"/>
          <p14:tracePt t="35530" x="1931988" y="4411663"/>
          <p14:tracePt t="35546" x="1874838" y="4400550"/>
          <p14:tracePt t="35563" x="1828800" y="4394200"/>
          <p14:tracePt t="35580" x="1778000" y="4389438"/>
          <p14:tracePt t="35596" x="1725613" y="4389438"/>
          <p14:tracePt t="35613" x="1679575" y="4389438"/>
          <p14:tracePt t="35630" x="1635125" y="4400550"/>
          <p14:tracePt t="35647" x="1600200" y="4406900"/>
          <p14:tracePt t="35663" x="1582738" y="4418013"/>
          <p14:tracePt t="35680" x="1554163" y="4422775"/>
          <p14:tracePt t="35696" x="1536700" y="4435475"/>
          <p14:tracePt t="35713" x="1508125" y="4451350"/>
          <p14:tracePt t="35730" x="1479550" y="4468813"/>
          <p14:tracePt t="35747" x="1463675" y="4486275"/>
          <p14:tracePt t="35763" x="1446213" y="4514850"/>
          <p14:tracePt t="35780" x="1428750" y="4554538"/>
          <p14:tracePt t="35796" x="1411288" y="4600575"/>
          <p14:tracePt t="35813" x="1400175" y="4646613"/>
          <p14:tracePt t="35830" x="1400175" y="4708525"/>
          <p14:tracePt t="35847" x="1400175" y="4749800"/>
          <p14:tracePt t="35863" x="1406525" y="4765675"/>
          <p14:tracePt t="35880" x="1417638" y="4789488"/>
          <p14:tracePt t="35896" x="1428750" y="4806950"/>
          <p14:tracePt t="35913" x="1439863" y="4818063"/>
          <p14:tracePt t="35930" x="1446213" y="4829175"/>
          <p14:tracePt t="35947" x="1457325" y="4835525"/>
          <p14:tracePt t="35963" x="1479550" y="4851400"/>
          <p14:tracePt t="35980" x="1497013" y="4864100"/>
          <p14:tracePt t="35997" x="1525588" y="4875213"/>
          <p14:tracePt t="36013" x="1571625" y="4897438"/>
          <p14:tracePt t="36030" x="1628775" y="4908550"/>
          <p14:tracePt t="36048" x="1703388" y="4932363"/>
          <p14:tracePt t="36063" x="1782763" y="4943475"/>
          <p14:tracePt t="36080" x="1874838" y="4949825"/>
          <p14:tracePt t="36097" x="1971675" y="4965700"/>
          <p14:tracePt t="36113" x="2074863" y="4965700"/>
          <p14:tracePt t="36130" x="2149475" y="4965700"/>
          <p14:tracePt t="36146" x="2222500" y="4965700"/>
          <p14:tracePt t="36163" x="2303463" y="4965700"/>
          <p14:tracePt t="36180" x="2378075" y="4965700"/>
          <p14:tracePt t="36196" x="2479675" y="4954588"/>
          <p14:tracePt t="36213" x="2600325" y="4932363"/>
          <p14:tracePt t="36230" x="2771775" y="4892675"/>
          <p14:tracePt t="36246" x="2886075" y="4846638"/>
          <p14:tracePt t="36263" x="2954338" y="4806950"/>
          <p14:tracePt t="36280" x="2994025" y="4772025"/>
          <p14:tracePt t="36297" x="3017838" y="4749800"/>
          <p14:tracePt t="36313" x="3028950" y="4721225"/>
          <p14:tracePt t="36330" x="3035300" y="4703763"/>
          <p14:tracePt t="36346" x="3035300" y="4686300"/>
          <p14:tracePt t="36363" x="3022600" y="4664075"/>
          <p14:tracePt t="36380" x="3000375" y="4640263"/>
          <p14:tracePt t="36397" x="2960688" y="4611688"/>
          <p14:tracePt t="36413" x="2886075" y="4578350"/>
          <p14:tracePt t="36413" x="2840038" y="4554538"/>
          <p14:tracePt t="36431" x="2708275" y="4508500"/>
          <p14:tracePt t="36447" x="2543175" y="4464050"/>
          <p14:tracePt t="36464" x="2354263" y="4411663"/>
          <p14:tracePt t="36480" x="2178050" y="4371975"/>
          <p14:tracePt t="36497" x="2000250" y="4349750"/>
          <p14:tracePt t="36513" x="1851025" y="4325938"/>
          <p14:tracePt t="36530" x="1692275" y="4308475"/>
          <p14:tracePt t="36546" x="1565275" y="4303713"/>
          <p14:tracePt t="36563" x="1468438" y="4303713"/>
          <p14:tracePt t="36580" x="1393825" y="4303713"/>
          <p14:tracePt t="36597" x="1331913" y="4314825"/>
          <p14:tracePt t="36613" x="1285875" y="4332288"/>
          <p14:tracePt t="36630" x="1235075" y="4354513"/>
          <p14:tracePt t="36646" x="1211263" y="4383088"/>
          <p14:tracePt t="36663" x="1200150" y="4411663"/>
          <p14:tracePt t="36680" x="1171575" y="4468813"/>
          <p14:tracePt t="36697" x="1165225" y="4525963"/>
          <p14:tracePt t="36713" x="1160463" y="4589463"/>
          <p14:tracePt t="36730" x="1160463" y="4646613"/>
          <p14:tracePt t="36746" x="1171575" y="4725988"/>
          <p14:tracePt t="36763" x="1206500" y="4811713"/>
          <p14:tracePt t="36780" x="1246188" y="4875213"/>
          <p14:tracePt t="36796" x="1285875" y="4908550"/>
          <p14:tracePt t="36813" x="1325563" y="4937125"/>
          <p14:tracePt t="36813" x="1354138" y="4949825"/>
          <p14:tracePt t="36830" x="1406525" y="4965700"/>
          <p14:tracePt t="36847" x="1492250" y="4983163"/>
          <p14:tracePt t="36863" x="1600200" y="4989513"/>
          <p14:tracePt t="36880" x="1708150" y="4989513"/>
          <p14:tracePt t="36897" x="1828800" y="4972050"/>
          <p14:tracePt t="36913" x="1949450" y="4926013"/>
          <p14:tracePt t="36930" x="2051050" y="4879975"/>
          <p14:tracePt t="36946" x="2160588" y="4840288"/>
          <p14:tracePt t="36963" x="2228850" y="4789488"/>
          <p14:tracePt t="36980" x="2257425" y="4765675"/>
          <p14:tracePt t="36997" x="2268538" y="4749800"/>
          <p14:tracePt t="37013" x="2279650" y="4732338"/>
          <p14:tracePt t="37029" x="2279650" y="4708525"/>
          <p14:tracePt t="37046" x="2274888" y="4675188"/>
          <p14:tracePt t="37063" x="2268538" y="4657725"/>
          <p14:tracePt t="37079" x="2251075" y="4640263"/>
          <p14:tracePt t="37096" x="2222500" y="4622800"/>
          <p14:tracePt t="37113" x="2178050" y="4606925"/>
          <p14:tracePt t="37130" x="2114550" y="4594225"/>
          <p14:tracePt t="37146" x="2006600" y="4589463"/>
          <p14:tracePt t="37163" x="1885950" y="4578350"/>
          <p14:tracePt t="37180" x="1789113" y="4578350"/>
          <p14:tracePt t="37197" x="1703388" y="4578350"/>
          <p14:tracePt t="37213" x="1639888" y="4578350"/>
          <p14:tracePt t="37213" x="1622425" y="4578350"/>
          <p14:tracePt t="37230" x="1606550" y="4583113"/>
          <p14:tracePt t="37470" x="1600200" y="4589463"/>
          <p14:tracePt t="37478" x="1600200" y="4600575"/>
          <p14:tracePt t="37481" x="1582738" y="4618038"/>
          <p14:tracePt t="37496" x="1571625" y="4629150"/>
          <p14:tracePt t="37513" x="1565275" y="4640263"/>
          <p14:tracePt t="37530" x="1560513" y="4651375"/>
          <p14:tracePt t="37546" x="1554163" y="4668838"/>
          <p14:tracePt t="37563" x="1549400" y="4679950"/>
          <p14:tracePt t="37580" x="1549400" y="4692650"/>
          <p14:tracePt t="38151" x="0" y="0"/>
        </p14:tracePtLst>
        <p14:tracePtLst>
          <p14:tracePt t="43127" x="2228850" y="5475288"/>
          <p14:tracePt t="43135" x="2235200" y="5486400"/>
          <p14:tracePt t="43143" x="2246313" y="5497513"/>
          <p14:tracePt t="43151" x="2257425" y="5503863"/>
          <p14:tracePt t="43415" x="2268538" y="5508625"/>
          <p14:tracePt t="43423" x="2292350" y="5521325"/>
          <p14:tracePt t="43431" x="2406650" y="5549900"/>
          <p14:tracePt t="43447" x="2474913" y="5572125"/>
          <p14:tracePt t="43447" x="2657475" y="5629275"/>
          <p14:tracePt t="43464" x="2897188" y="5697538"/>
          <p14:tracePt t="43480" x="3171825" y="5765800"/>
          <p14:tracePt t="43497" x="3440113" y="5811838"/>
          <p14:tracePt t="43514" x="3754438" y="5851525"/>
          <p14:tracePt t="43531" x="4064000" y="5864225"/>
          <p14:tracePt t="43547" x="4325938" y="5875338"/>
          <p14:tracePt t="43564" x="4594225" y="5886450"/>
          <p14:tracePt t="43580" x="4806950" y="5880100"/>
          <p14:tracePt t="43597" x="5011738" y="5864225"/>
          <p14:tracePt t="43614" x="5189538" y="5840413"/>
          <p14:tracePt t="43630" x="5418138" y="5811838"/>
          <p14:tracePt t="43647" x="5526088" y="5794375"/>
          <p14:tracePt t="43664" x="5629275" y="5772150"/>
          <p14:tracePt t="43680" x="5732463" y="5749925"/>
          <p14:tracePt t="43697" x="5822950" y="5732463"/>
          <p14:tracePt t="43714" x="5903913" y="5715000"/>
          <p14:tracePt t="43730" x="5983288" y="5703888"/>
          <p14:tracePt t="43747" x="6075363" y="5697538"/>
          <p14:tracePt t="43764" x="6165850" y="5680075"/>
          <p14:tracePt t="43780" x="6269038" y="5675313"/>
          <p14:tracePt t="43797" x="6365875" y="5668963"/>
          <p14:tracePt t="43814" x="6475413" y="5657850"/>
          <p14:tracePt t="43830" x="6618288" y="5668963"/>
          <p14:tracePt t="43847" x="6697663" y="5675313"/>
          <p14:tracePt t="43864" x="6750050" y="5686425"/>
          <p14:tracePt t="43880" x="6783388" y="5697538"/>
          <p14:tracePt t="43897" x="6811963" y="5715000"/>
          <p14:tracePt t="43935" x="6818313" y="5715000"/>
          <p14:tracePt t="43951" x="6823075" y="5721350"/>
          <p14:tracePt t="43959" x="6829425" y="5732463"/>
          <p14:tracePt t="43964" x="6846888" y="5754688"/>
          <p14:tracePt t="43980" x="6875463" y="5811838"/>
          <p14:tracePt t="43997" x="6908800" y="5897563"/>
          <p14:tracePt t="44014" x="6943725" y="5983288"/>
          <p14:tracePt t="44014" x="6950075" y="6018213"/>
          <p14:tracePt t="44031" x="6954838" y="6051550"/>
          <p14:tracePt t="44047" x="6961188" y="6080125"/>
          <p14:tracePt t="44064" x="6961188" y="6103938"/>
          <p14:tracePt t="44080" x="6961188" y="6126163"/>
          <p14:tracePt t="44097" x="6954838" y="6143625"/>
          <p14:tracePt t="44114" x="6943725" y="6178550"/>
          <p14:tracePt t="44130" x="6926263" y="6207125"/>
          <p14:tracePt t="44147" x="6897688" y="6264275"/>
          <p14:tracePt t="44164" x="6858000" y="6326188"/>
          <p14:tracePt t="44180" x="6818313" y="6383338"/>
          <p14:tracePt t="44197" x="6772275" y="6435725"/>
          <p14:tracePt t="44214" x="6743700" y="6464300"/>
          <p14:tracePt t="44230" x="6686550" y="6508750"/>
          <p14:tracePt t="44247" x="6651625" y="6532563"/>
          <p14:tracePt t="44265" x="6600825" y="6561138"/>
          <p14:tracePt t="44280" x="6537325" y="6589713"/>
          <p14:tracePt t="44297" x="6451600" y="6618288"/>
          <p14:tracePt t="44314" x="6343650" y="6640513"/>
          <p14:tracePt t="44331" x="6211888" y="6664325"/>
          <p14:tracePt t="44347" x="6080125" y="6686550"/>
          <p14:tracePt t="44364" x="5961063" y="6697663"/>
          <p14:tracePt t="44380" x="5822950" y="6721475"/>
          <p14:tracePt t="44397" x="5657850" y="6737350"/>
          <p14:tracePt t="44414" x="5468938" y="6754813"/>
          <p14:tracePt t="44414" x="5372100" y="6761163"/>
          <p14:tracePt t="44431" x="5172075" y="6778625"/>
          <p14:tracePt t="44447" x="4978400" y="6794500"/>
          <p14:tracePt t="44464" x="4811713" y="6800850"/>
          <p14:tracePt t="44480" x="4651375" y="6811963"/>
          <p14:tracePt t="44497" x="4497388" y="6811963"/>
          <p14:tracePt t="44514" x="4332288" y="6811963"/>
          <p14:tracePt t="44531" x="4178300" y="6807200"/>
          <p14:tracePt t="44547" x="4029075" y="6800850"/>
          <p14:tracePt t="44564" x="3903663" y="6794500"/>
          <p14:tracePt t="44580" x="3765550" y="6783388"/>
          <p14:tracePt t="44597" x="3606800" y="6778625"/>
          <p14:tracePt t="44613" x="3422650" y="6772275"/>
          <p14:tracePt t="44630" x="3121025" y="6743700"/>
          <p14:tracePt t="44647" x="2925763" y="6726238"/>
          <p14:tracePt t="44664" x="2778125" y="6715125"/>
          <p14:tracePt t="44680" x="2651125" y="6697663"/>
          <p14:tracePt t="44697" x="2508250" y="6675438"/>
          <p14:tracePt t="44714" x="2354263" y="6640513"/>
          <p14:tracePt t="44730" x="2178050" y="6618288"/>
          <p14:tracePt t="44747" x="2011363" y="6594475"/>
          <p14:tracePt t="44764" x="1863725" y="6578600"/>
          <p14:tracePt t="44780" x="1749425" y="6554788"/>
          <p14:tracePt t="44797" x="1668463" y="6537325"/>
          <p14:tracePt t="44814" x="1593850" y="6515100"/>
          <p14:tracePt t="44814" x="1560513" y="6508750"/>
          <p14:tracePt t="44831" x="1485900" y="6492875"/>
          <p14:tracePt t="44847" x="1435100" y="6475413"/>
          <p14:tracePt t="44864" x="1393825" y="6464300"/>
          <p14:tracePt t="44880" x="1371600" y="6451600"/>
          <p14:tracePt t="44897" x="1354138" y="6423025"/>
          <p14:tracePt t="44914" x="1325563" y="6394450"/>
          <p14:tracePt t="44931" x="1296988" y="6354763"/>
          <p14:tracePt t="44947" x="1268413" y="6315075"/>
          <p14:tracePt t="44964" x="1239838" y="6275388"/>
          <p14:tracePt t="44980" x="1222375" y="6246813"/>
          <p14:tracePt t="44997" x="1222375" y="6240463"/>
          <p14:tracePt t="45014" x="1217613" y="6235700"/>
          <p14:tracePt t="45078" x="1217613" y="6223000"/>
          <p14:tracePt t="45084" x="1228725" y="6200775"/>
          <p14:tracePt t="45097" x="1246188" y="6183313"/>
          <p14:tracePt t="45097" x="1292225" y="6132513"/>
          <p14:tracePt t="45114" x="1360488" y="6080125"/>
          <p14:tracePt t="45130" x="1457325" y="6018213"/>
          <p14:tracePt t="45147" x="1571625" y="5965825"/>
          <p14:tracePt t="45164" x="1685925" y="5921375"/>
          <p14:tracePt t="45180" x="1789113" y="5892800"/>
          <p14:tracePt t="45197" x="1879600" y="5868988"/>
          <p14:tracePt t="45214" x="1954213" y="5846763"/>
          <p14:tracePt t="45214" x="1993900" y="5846763"/>
          <p14:tracePt t="45231" x="2079625" y="5835650"/>
          <p14:tracePt t="45247" x="2178050" y="5829300"/>
          <p14:tracePt t="45264" x="2286000" y="5811838"/>
          <p14:tracePt t="45280" x="2417763" y="5800725"/>
          <p14:tracePt t="45297" x="2554288" y="5789613"/>
          <p14:tracePt t="45314" x="2703513" y="5778500"/>
          <p14:tracePt t="45330" x="2840038" y="5765800"/>
          <p14:tracePt t="45347" x="2978150" y="5761038"/>
          <p14:tracePt t="45364" x="3103563" y="5761038"/>
          <p14:tracePt t="45380" x="3240088" y="5743575"/>
          <p14:tracePt t="45397" x="3389313" y="5743575"/>
          <p14:tracePt t="45413" x="3554413" y="5743575"/>
          <p14:tracePt t="45430" x="3840163" y="5743575"/>
          <p14:tracePt t="45447" x="4086225" y="5749925"/>
          <p14:tracePt t="45463" x="4349750" y="5754688"/>
          <p14:tracePt t="45481" x="4618038" y="5765800"/>
          <p14:tracePt t="45497" x="4879975" y="5778500"/>
          <p14:tracePt t="45514" x="5108575" y="5783263"/>
          <p14:tracePt t="45530" x="5321300" y="5800725"/>
          <p14:tracePt t="45548" x="5526088" y="5811838"/>
          <p14:tracePt t="45564" x="5721350" y="5818188"/>
          <p14:tracePt t="45580" x="5892800" y="5818188"/>
          <p14:tracePt t="45597" x="6057900" y="5818188"/>
          <p14:tracePt t="45614" x="6194425" y="5818188"/>
          <p14:tracePt t="45630" x="6361113" y="5822950"/>
          <p14:tracePt t="45647" x="6451600" y="5829300"/>
          <p14:tracePt t="45663" x="6526213" y="5835650"/>
          <p14:tracePt t="45680" x="6561138" y="5846763"/>
          <p14:tracePt t="45697" x="6594475" y="5851525"/>
          <p14:tracePt t="45714" x="6629400" y="5868988"/>
          <p14:tracePt t="45730" x="6657975" y="5880100"/>
          <p14:tracePt t="45747" x="6686550" y="5897563"/>
          <p14:tracePt t="45763" x="6715125" y="5921375"/>
          <p14:tracePt t="45780" x="6726238" y="5937250"/>
          <p14:tracePt t="45797" x="6743700" y="5965825"/>
          <p14:tracePt t="45814" x="6754813" y="6007100"/>
          <p14:tracePt t="45830" x="6765925" y="6057900"/>
          <p14:tracePt t="45847" x="6765925" y="6097588"/>
          <p14:tracePt t="45863" x="6765925" y="6137275"/>
          <p14:tracePt t="45880" x="6754813" y="6178550"/>
          <p14:tracePt t="45897" x="6737350" y="6223000"/>
          <p14:tracePt t="45914" x="6715125" y="6264275"/>
          <p14:tracePt t="45930" x="6675438" y="6315075"/>
          <p14:tracePt t="45948" x="6640513" y="6354763"/>
          <p14:tracePt t="45963" x="6589713" y="6394450"/>
          <p14:tracePt t="45980" x="6550025" y="6429375"/>
          <p14:tracePt t="45997" x="6497638" y="6457950"/>
          <p14:tracePt t="46014" x="6429375" y="6486525"/>
          <p14:tracePt t="46030" x="6286500" y="6532563"/>
          <p14:tracePt t="46047" x="6154738" y="6561138"/>
          <p14:tracePt t="46064" x="6007100" y="6583363"/>
          <p14:tracePt t="46080" x="5857875" y="6600825"/>
          <p14:tracePt t="46097" x="5715000" y="6618288"/>
          <p14:tracePt t="46114" x="5554663" y="6635750"/>
          <p14:tracePt t="46130" x="5400675" y="6640513"/>
          <p14:tracePt t="46147" x="5251450" y="6657975"/>
          <p14:tracePt t="46164" x="5097463" y="6664325"/>
          <p14:tracePt t="46180" x="4960938" y="6669088"/>
          <p14:tracePt t="46197" x="4822825" y="6680200"/>
          <p14:tracePt t="46214" x="4692650" y="6686550"/>
          <p14:tracePt t="46230" x="4497388" y="6692900"/>
          <p14:tracePt t="46247" x="4360863" y="6704013"/>
          <p14:tracePt t="46264" x="4222750" y="6704013"/>
          <p14:tracePt t="46280" x="4097338" y="6697663"/>
          <p14:tracePt t="46297" x="3978275" y="6697663"/>
          <p14:tracePt t="46314" x="3857625" y="6692900"/>
          <p14:tracePt t="46330" x="3732213" y="6686550"/>
          <p14:tracePt t="46347" x="3594100" y="6686550"/>
          <p14:tracePt t="46363" x="3457575" y="6675438"/>
          <p14:tracePt t="46380" x="3321050" y="6675438"/>
          <p14:tracePt t="46397" x="3171825" y="6669088"/>
          <p14:tracePt t="46413" x="3017838" y="6664325"/>
          <p14:tracePt t="46430" x="2800350" y="6651625"/>
          <p14:tracePt t="46447" x="2663825" y="6646863"/>
          <p14:tracePt t="46464" x="2549525" y="6640513"/>
          <p14:tracePt t="46480" x="2428875" y="6640513"/>
          <p14:tracePt t="46497" x="2332038" y="6623050"/>
          <p14:tracePt t="46514" x="2239963" y="6618288"/>
          <p14:tracePt t="46530" x="2149475" y="6600825"/>
          <p14:tracePt t="46547" x="2063750" y="6589713"/>
          <p14:tracePt t="46563" x="1982788" y="6565900"/>
          <p14:tracePt t="46581" x="1897063" y="6550025"/>
          <p14:tracePt t="46597" x="1822450" y="6526213"/>
          <p14:tracePt t="46614" x="1743075" y="6497638"/>
          <p14:tracePt t="46630" x="1593850" y="6435725"/>
          <p14:tracePt t="46647" x="1508125" y="6400800"/>
          <p14:tracePt t="46663" x="1439863" y="6365875"/>
          <p14:tracePt t="46680" x="1411288" y="6343650"/>
          <p14:tracePt t="46697" x="1400175" y="6321425"/>
          <p14:tracePt t="46714" x="1389063" y="6308725"/>
          <p14:tracePt t="46730" x="1382713" y="6297613"/>
          <p14:tracePt t="46747" x="1377950" y="6275388"/>
          <p14:tracePt t="46763" x="1365250" y="6246813"/>
          <p14:tracePt t="46780" x="1354138" y="6189663"/>
          <p14:tracePt t="46797" x="1343025" y="6143625"/>
          <p14:tracePt t="46814" x="1336675" y="6108700"/>
          <p14:tracePt t="46830" x="1331913" y="6057900"/>
          <p14:tracePt t="46847" x="1331913" y="6029325"/>
          <p14:tracePt t="46863" x="1331913" y="6011863"/>
          <p14:tracePt t="46880" x="1331913" y="5983288"/>
          <p14:tracePt t="46897" x="1343025" y="5961063"/>
          <p14:tracePt t="46913" x="1371600" y="5926138"/>
          <p14:tracePt t="46931" x="1411288" y="5880100"/>
          <p14:tracePt t="46948" x="1474788" y="5835650"/>
          <p14:tracePt t="46964" x="1560513" y="5789613"/>
          <p14:tracePt t="46981" x="1657350" y="5754688"/>
          <p14:tracePt t="46998" x="1736725" y="5721350"/>
          <p14:tracePt t="47014" x="1839913" y="5686425"/>
          <p14:tracePt t="47031" x="1982788" y="5657850"/>
          <p14:tracePt t="47048" x="2085975" y="5646738"/>
          <p14:tracePt t="47065" x="2193925" y="5629275"/>
          <p14:tracePt t="47081" x="2314575" y="5622925"/>
          <p14:tracePt t="47099" x="2451100" y="5622925"/>
          <p14:tracePt t="47115" x="2589213" y="5618163"/>
          <p14:tracePt t="47131" x="2743200" y="5618163"/>
          <p14:tracePt t="47148" x="2892425" y="5618163"/>
          <p14:tracePt t="47165" x="3046413" y="5618163"/>
          <p14:tracePt t="47181" x="3211513" y="5618163"/>
          <p14:tracePt t="47198" x="3394075" y="5635625"/>
          <p14:tracePt t="47214" x="3582988" y="5640388"/>
          <p14:tracePt t="47214" x="3679825" y="5640388"/>
          <p14:tracePt t="47232" x="3863975" y="5657850"/>
          <p14:tracePt t="47248" x="4057650" y="5668963"/>
          <p14:tracePt t="47265" x="4251325" y="5680075"/>
          <p14:tracePt t="47281" x="4479925" y="5708650"/>
          <p14:tracePt t="47298" x="4708525" y="5726113"/>
          <p14:tracePt t="47314" x="4937125" y="5743575"/>
          <p14:tracePt t="47331" x="5165725" y="5761038"/>
          <p14:tracePt t="47348" x="5383213" y="5778500"/>
          <p14:tracePt t="47364" x="5607050" y="5783263"/>
          <p14:tracePt t="47381" x="5818188" y="5800725"/>
          <p14:tracePt t="47398" x="6007100" y="5807075"/>
          <p14:tracePt t="47414" x="6161088" y="5818188"/>
          <p14:tracePt t="47414" x="6229350" y="5818188"/>
          <p14:tracePt t="47432" x="6337300" y="5818188"/>
          <p14:tracePt t="47448" x="6423025" y="5818188"/>
          <p14:tracePt t="47465" x="6515100" y="5818188"/>
          <p14:tracePt t="47481" x="6594475" y="5822950"/>
          <p14:tracePt t="47498" x="6657975" y="5829300"/>
          <p14:tracePt t="47514" x="6704013" y="5829300"/>
          <p14:tracePt t="47531" x="6761163" y="5829300"/>
          <p14:tracePt t="47548" x="6823075" y="5829300"/>
          <p14:tracePt t="47564" x="6886575" y="5829300"/>
          <p14:tracePt t="47581" x="6937375" y="5829300"/>
          <p14:tracePt t="47598" x="6989763" y="5829300"/>
          <p14:tracePt t="47614" x="7007225" y="5835650"/>
          <p14:tracePt t="47631" x="7018338" y="5835650"/>
          <p14:tracePt t="47671" x="7023100" y="5840413"/>
          <p14:tracePt t="47695" x="7023100" y="5846763"/>
          <p14:tracePt t="47703" x="7023100" y="5851525"/>
          <p14:tracePt t="47711" x="7029450" y="5868988"/>
          <p14:tracePt t="47719" x="7046913" y="5897563"/>
          <p14:tracePt t="47731" x="7058025" y="5954713"/>
          <p14:tracePt t="47748" x="7064375" y="6007100"/>
          <p14:tracePt t="47765" x="7064375" y="6057900"/>
          <p14:tracePt t="47781" x="7064375" y="6108700"/>
          <p14:tracePt t="47798" x="7040563" y="6149975"/>
          <p14:tracePt t="47814" x="7018338" y="6183313"/>
          <p14:tracePt t="47831" x="6965950" y="6223000"/>
          <p14:tracePt t="47848" x="6926263" y="6264275"/>
          <p14:tracePt t="47865" x="6869113" y="6292850"/>
          <p14:tracePt t="47882" x="6800850" y="6326188"/>
          <p14:tracePt t="47898" x="6715125" y="6361113"/>
          <p14:tracePt t="47914" x="6611938" y="6400800"/>
          <p14:tracePt t="47931" x="6521450" y="6423025"/>
          <p14:tracePt t="47948" x="6440488" y="6440488"/>
          <p14:tracePt t="47965" x="6354763" y="6457950"/>
          <p14:tracePt t="47981" x="6280150" y="6475413"/>
          <p14:tracePt t="47998" x="6189663" y="6492875"/>
          <p14:tracePt t="48014" x="6080125" y="6503988"/>
          <p14:tracePt t="48014" x="6022975" y="6508750"/>
          <p14:tracePt t="48032" x="5880100" y="6526213"/>
          <p14:tracePt t="48048" x="5737225" y="6526213"/>
          <p14:tracePt t="48064" x="5583238" y="6526213"/>
          <p14:tracePt t="48081" x="5422900" y="6526213"/>
          <p14:tracePt t="48098" x="5268913" y="6508750"/>
          <p14:tracePt t="48114" x="5132388" y="6492875"/>
          <p14:tracePt t="48132" x="5000625" y="6480175"/>
          <p14:tracePt t="48148" x="4892675" y="6469063"/>
          <p14:tracePt t="48165" x="4800600" y="6457950"/>
          <p14:tracePt t="48181" x="4692650" y="6451600"/>
          <p14:tracePt t="48198" x="4589463" y="6440488"/>
          <p14:tracePt t="48214" x="4451350" y="6429375"/>
          <p14:tracePt t="48231" x="4360863" y="6423025"/>
          <p14:tracePt t="48248" x="4275138" y="6423025"/>
          <p14:tracePt t="48265" x="4160838" y="6418263"/>
          <p14:tracePt t="48281" x="4035425" y="6418263"/>
          <p14:tracePt t="48298" x="3892550" y="6418263"/>
          <p14:tracePt t="48314" x="3760788" y="6418263"/>
          <p14:tracePt t="48331" x="3622675" y="6435725"/>
          <p14:tracePt t="48348" x="3486150" y="6446838"/>
          <p14:tracePt t="48364" x="3360738" y="6457950"/>
          <p14:tracePt t="48381" x="3268663" y="6469063"/>
          <p14:tracePt t="48398" x="3182938" y="6480175"/>
          <p14:tracePt t="48414" x="3132138" y="6486525"/>
          <p14:tracePt t="48414" x="3108325" y="6486525"/>
          <p14:tracePt t="48432" x="3079750" y="6492875"/>
          <p14:tracePt t="48448" x="3051175" y="6497638"/>
          <p14:tracePt t="48465" x="3035300" y="6497638"/>
          <p14:tracePt t="48685" x="0" y="0"/>
        </p14:tracePtLst>
        <p14:tracePtLst>
          <p14:tracePt t="59894" x="4708525" y="3640138"/>
          <p14:tracePt t="60224" x="4703763" y="3635375"/>
          <p14:tracePt t="60232" x="4664075" y="3594100"/>
          <p14:tracePt t="60248" x="4594225" y="3554413"/>
          <p14:tracePt t="60265" x="4537075" y="3514725"/>
          <p14:tracePt t="60271" x="4411663" y="3446463"/>
          <p14:tracePt t="60281" x="4251325" y="3336925"/>
          <p14:tracePt t="60298" x="4075113" y="3240088"/>
          <p14:tracePt t="60320" x="3903663" y="3160713"/>
          <p14:tracePt t="60336" x="3721100" y="3074988"/>
          <p14:tracePt t="60348" x="3479800" y="2994025"/>
          <p14:tracePt t="60365" x="3222625" y="2925763"/>
          <p14:tracePt t="60381" x="3017838" y="2886075"/>
          <p14:tracePt t="60398" x="2828925" y="2846388"/>
          <p14:tracePt t="60415" x="2635250" y="2817813"/>
          <p14:tracePt t="60431" x="2332038" y="2789238"/>
          <p14:tracePt t="60448" x="2160588" y="2789238"/>
          <p14:tracePt t="60465" x="2000250" y="2789238"/>
          <p14:tracePt t="60481" x="1828800" y="2800350"/>
          <p14:tracePt t="60498" x="1651000" y="2822575"/>
          <p14:tracePt t="60515" x="1479550" y="2863850"/>
          <p14:tracePt t="60531" x="1320800" y="2908300"/>
          <p14:tracePt t="60548" x="1177925" y="2965450"/>
          <p14:tracePt t="60565" x="1035050" y="3028950"/>
          <p14:tracePt t="60582" x="892175" y="3103563"/>
          <p14:tracePt t="60598" x="731838" y="3171825"/>
          <p14:tracePt t="60615" x="571500" y="3246438"/>
          <p14:tracePt t="60631" x="331788" y="3394075"/>
          <p14:tracePt t="60648" x="177800" y="3514725"/>
          <p14:tracePt t="60665" x="11113" y="3675063"/>
          <p14:tracePt t="60681" x="0" y="3840163"/>
          <p14:tracePt t="60697" x="0" y="4017963"/>
          <p14:tracePt t="60714" x="0" y="4194175"/>
          <p14:tracePt t="60731" x="0" y="4371975"/>
          <p14:tracePt t="60748" x="0" y="4554538"/>
          <p14:tracePt t="60765" x="0" y="4725988"/>
          <p14:tracePt t="60782" x="0" y="4903788"/>
          <p14:tracePt t="60798" x="0" y="5103813"/>
          <p14:tracePt t="60815" x="0" y="5422900"/>
          <p14:tracePt t="60832" x="0" y="5622925"/>
          <p14:tracePt t="60848" x="6350" y="5840413"/>
          <p14:tracePt t="60864" x="39688" y="6080125"/>
          <p14:tracePt t="60881" x="96838" y="6315075"/>
          <p14:tracePt t="60898" x="171450" y="6572250"/>
          <p14:tracePt t="60915" x="257175" y="6823075"/>
          <p14:tracePt t="60931" x="365125" y="6851650"/>
          <p14:tracePt t="60948" x="503238" y="6851650"/>
          <p14:tracePt t="60965" x="663575" y="6851650"/>
          <p14:tracePt t="60981" x="846138" y="6851650"/>
          <p14:tracePt t="60998" x="1079500" y="6851650"/>
          <p14:tracePt t="61015" x="1365250" y="6851650"/>
          <p14:tracePt t="61031" x="1903413" y="6851650"/>
          <p14:tracePt t="61048" x="2320925" y="6851650"/>
          <p14:tracePt t="61064" x="2771775" y="6851650"/>
          <p14:tracePt t="61081" x="3211513" y="6851650"/>
          <p14:tracePt t="61098" x="3708400" y="6851650"/>
          <p14:tracePt t="61115" x="4211638" y="6851650"/>
          <p14:tracePt t="61131" x="4692650" y="6846888"/>
          <p14:tracePt t="61148" x="5143500" y="6794500"/>
          <p14:tracePt t="61165" x="5572125" y="6715125"/>
          <p14:tracePt t="61181" x="5972175" y="6594475"/>
          <p14:tracePt t="61198" x="6337300" y="6457950"/>
          <p14:tracePt t="61215" x="6646863" y="6292850"/>
          <p14:tracePt t="61231" x="7040563" y="5983288"/>
          <p14:tracePt t="61248" x="7246938" y="5749925"/>
          <p14:tracePt t="61265" x="7418388" y="5503863"/>
          <p14:tracePt t="61281" x="7566025" y="5218113"/>
          <p14:tracePt t="61298" x="7658100" y="4937125"/>
          <p14:tracePt t="61315" x="7732713" y="4622800"/>
          <p14:tracePt t="61331" x="7761288" y="4325938"/>
          <p14:tracePt t="61348" x="7761288" y="4029075"/>
          <p14:tracePt t="61365" x="7715250" y="3686175"/>
          <p14:tracePt t="61381" x="7629525" y="3349625"/>
          <p14:tracePt t="61398" x="7497763" y="3035300"/>
          <p14:tracePt t="61415" x="7321550" y="2743200"/>
          <p14:tracePt t="61431" x="7011988" y="2378075"/>
          <p14:tracePt t="61448" x="6794500" y="2189163"/>
          <p14:tracePt t="61465" x="6578600" y="2046288"/>
          <p14:tracePt t="61481" x="6332538" y="1920875"/>
          <p14:tracePt t="61498" x="6080125" y="1835150"/>
          <p14:tracePt t="61515" x="5846763" y="1771650"/>
          <p14:tracePt t="61531" x="5646738" y="1743075"/>
          <p14:tracePt t="61548" x="5451475" y="1736725"/>
          <p14:tracePt t="61565" x="5257800" y="1749425"/>
          <p14:tracePt t="61581" x="5075238" y="1771650"/>
          <p14:tracePt t="61598" x="4897438" y="1822450"/>
          <p14:tracePt t="61615" x="4679950" y="1879600"/>
          <p14:tracePt t="61631" x="4246563" y="1993900"/>
          <p14:tracePt t="61648" x="4006850" y="2057400"/>
          <p14:tracePt t="61665" x="3840163" y="2114550"/>
          <p14:tracePt t="61681" x="3686175" y="2171700"/>
          <p14:tracePt t="61698" x="3571875" y="2222500"/>
          <p14:tracePt t="61715" x="3475038" y="2274888"/>
          <p14:tracePt t="61731" x="3406775" y="2314575"/>
          <p14:tracePt t="61748" x="3365500" y="2349500"/>
          <p14:tracePt t="61764" x="3332163" y="2382838"/>
          <p14:tracePt t="61782" x="3308350" y="2400300"/>
          <p14:tracePt t="61798" x="3297238" y="2411413"/>
          <p14:tracePt t="61831" x="3297238" y="2417763"/>
          <p14:tracePt t="61855" x="3292475" y="2422525"/>
          <p14:tracePt t="61864" x="3286125" y="2428875"/>
          <p14:tracePt t="61865" x="3279775" y="2435225"/>
          <p14:tracePt t="61881" x="3275013" y="2446338"/>
          <p14:tracePt t="61899" x="3263900" y="2463800"/>
          <p14:tracePt t="61915" x="3251200" y="2479675"/>
          <p14:tracePt t="61915" x="0" y="0"/>
        </p14:tracePtLst>
        <p14:tracePtLst>
          <p14:tracePt t="65623" x="4337050" y="3132138"/>
          <p14:tracePt t="65751" x="4325938" y="3132138"/>
          <p14:tracePt t="65759" x="4303713" y="3132138"/>
          <p14:tracePt t="65767" x="4286250" y="3132138"/>
          <p14:tracePt t="65775" x="4240213" y="3136900"/>
          <p14:tracePt t="65783" x="4132263" y="3143250"/>
          <p14:tracePt t="65799" x="3983038" y="3160713"/>
          <p14:tracePt t="65815" x="3811588" y="3165475"/>
          <p14:tracePt t="65815" x="3714750" y="3165475"/>
          <p14:tracePt t="65831" x="3536950" y="3165475"/>
          <p14:tracePt t="65855" x="3394075" y="3165475"/>
          <p14:tracePt t="65864" x="3246438" y="3165475"/>
          <p14:tracePt t="65881" x="3103563" y="3165475"/>
          <p14:tracePt t="65914" x="2971800" y="3165475"/>
          <p14:tracePt t="65919" x="2857500" y="3165475"/>
          <p14:tracePt t="65935" x="2754313" y="3171825"/>
          <p14:tracePt t="65951" x="2663825" y="3182938"/>
          <p14:tracePt t="65967" x="2554288" y="3194050"/>
          <p14:tracePt t="65983" x="2457450" y="3211513"/>
          <p14:tracePt t="65999" x="2343150" y="3222625"/>
          <p14:tracePt t="66015" x="2217738" y="3240088"/>
          <p14:tracePt t="66031" x="2046288" y="3268663"/>
          <p14:tracePt t="66055" x="1943100" y="3297238"/>
          <p14:tracePt t="66071" x="1839913" y="3325813"/>
          <p14:tracePt t="66081" x="1749425" y="3354388"/>
          <p14:tracePt t="66103" x="1651000" y="3382963"/>
          <p14:tracePt t="66115" x="1543050" y="3417888"/>
          <p14:tracePt t="66131" x="1446213" y="3446463"/>
          <p14:tracePt t="66148" x="1360488" y="3486150"/>
          <p14:tracePt t="66164" x="1296988" y="3514725"/>
          <p14:tracePt t="66181" x="1228725" y="3536950"/>
          <p14:tracePt t="66198" x="1171575" y="3571875"/>
          <p14:tracePt t="66214" x="1103313" y="3600450"/>
          <p14:tracePt t="66231" x="1050925" y="3640138"/>
          <p14:tracePt t="66248" x="1035050" y="3663950"/>
          <p14:tracePt t="66264" x="1017588" y="3703638"/>
          <p14:tracePt t="66281" x="1006475" y="3765550"/>
          <p14:tracePt t="66297" x="989013" y="3835400"/>
          <p14:tracePt t="66314" x="982663" y="3886200"/>
          <p14:tracePt t="66331" x="977900" y="3932238"/>
          <p14:tracePt t="66348" x="971550" y="3989388"/>
          <p14:tracePt t="66364" x="971550" y="4051300"/>
          <p14:tracePt t="66381" x="960438" y="4108450"/>
          <p14:tracePt t="66398" x="960438" y="4171950"/>
          <p14:tracePt t="66414" x="965200" y="4235450"/>
          <p14:tracePt t="66431" x="977900" y="4325938"/>
          <p14:tracePt t="66448" x="993775" y="4383088"/>
          <p14:tracePt t="66464" x="1011238" y="4440238"/>
          <p14:tracePt t="66481" x="1035050" y="4492625"/>
          <p14:tracePt t="66497" x="1057275" y="4549775"/>
          <p14:tracePt t="66514" x="1079500" y="4600575"/>
          <p14:tracePt t="66531" x="1096963" y="4640263"/>
          <p14:tracePt t="66548" x="1131888" y="4686300"/>
          <p14:tracePt t="66564" x="1171575" y="4749800"/>
          <p14:tracePt t="66581" x="1206500" y="4806950"/>
          <p14:tracePt t="66598" x="1246188" y="4868863"/>
          <p14:tracePt t="66614" x="1292225" y="4908550"/>
          <p14:tracePt t="66631" x="1336675" y="4972050"/>
          <p14:tracePt t="66648" x="1365250" y="4989513"/>
          <p14:tracePt t="66665" x="1389063" y="5011738"/>
          <p14:tracePt t="66681" x="1400175" y="5022850"/>
          <p14:tracePt t="66719" x="1406525" y="5029200"/>
          <p14:tracePt t="66887" x="1406525" y="5035550"/>
          <p14:tracePt t="66895" x="1406525" y="5040313"/>
          <p14:tracePt t="66899" x="1406525" y="5064125"/>
          <p14:tracePt t="66914" x="1411288" y="5068888"/>
          <p14:tracePt t="66931" x="1417638" y="5075238"/>
          <p14:tracePt t="66947" x="1428750" y="5086350"/>
          <p14:tracePt t="66964" x="1435100" y="5092700"/>
          <p14:tracePt t="67055" x="1446213" y="5086350"/>
          <p14:tracePt t="67063" x="1468438" y="5064125"/>
          <p14:tracePt t="67064" x="1531938" y="4965700"/>
          <p14:tracePt t="67081" x="1571625" y="4897438"/>
          <p14:tracePt t="67098" x="1600200" y="4857750"/>
          <p14:tracePt t="67114" x="1622425" y="4818063"/>
          <p14:tracePt t="67131" x="1639888" y="4789488"/>
          <p14:tracePt t="67148" x="1651000" y="4765675"/>
          <p14:tracePt t="67164" x="1651000" y="4737100"/>
          <p14:tracePt t="67181" x="1651000" y="4721225"/>
          <p14:tracePt t="67198" x="1651000" y="4679950"/>
          <p14:tracePt t="67214" x="1635125" y="4635500"/>
          <p14:tracePt t="67231" x="1611313" y="4589463"/>
          <p14:tracePt t="67247" x="1600200" y="4565650"/>
          <p14:tracePt t="67264" x="1589088" y="4549775"/>
          <p14:tracePt t="67281" x="1577975" y="4521200"/>
          <p14:tracePt t="67298" x="1571625" y="4503738"/>
          <p14:tracePt t="67314" x="1565275" y="4492625"/>
          <p14:tracePt t="67331" x="1560513" y="4468813"/>
          <p14:tracePt t="67347" x="1554163" y="4418013"/>
          <p14:tracePt t="67365" x="1549400" y="4354513"/>
          <p14:tracePt t="67381" x="1549400" y="4308475"/>
          <p14:tracePt t="67398" x="1549400" y="4275138"/>
          <p14:tracePt t="67414" x="1571625" y="4240213"/>
          <p14:tracePt t="67414" x="1582738" y="4222750"/>
          <p14:tracePt t="67431" x="1593850" y="4200525"/>
          <p14:tracePt t="67447" x="1600200" y="4189413"/>
          <p14:tracePt t="67464" x="1611313" y="4178300"/>
          <p14:tracePt t="67503" x="1611313" y="4171950"/>
          <p14:tracePt t="67514" x="1617663" y="4165600"/>
          <p14:tracePt t="67531" x="1617663" y="4154488"/>
          <p14:tracePt t="67531" x="1622425" y="4143375"/>
          <p14:tracePt t="67547" x="1622425" y="4132263"/>
          <p14:tracePt t="67647" x="1606550" y="4137025"/>
          <p14:tracePt t="67655" x="1582738" y="4160838"/>
          <p14:tracePt t="67658" x="1560513" y="4206875"/>
          <p14:tracePt t="67664" x="1508125" y="4325938"/>
          <p14:tracePt t="67681" x="1468438" y="4457700"/>
          <p14:tracePt t="67698" x="1439863" y="4560888"/>
          <p14:tracePt t="67714" x="1428750" y="4622800"/>
          <p14:tracePt t="67731" x="1428750" y="4657725"/>
          <p14:tracePt t="67747" x="1428750" y="4668838"/>
          <p14:tracePt t="67831" x="1428750" y="4664075"/>
          <p14:tracePt t="67840" x="1450975" y="4629150"/>
          <p14:tracePt t="67847" x="1474788" y="4565650"/>
          <p14:tracePt t="67864" x="1492250" y="4514850"/>
          <p14:tracePt t="67864" x="1525588" y="4418013"/>
          <p14:tracePt t="67881" x="1536700" y="4321175"/>
          <p14:tracePt t="67898" x="1536700" y="4229100"/>
          <p14:tracePt t="67914" x="1531938" y="4165600"/>
          <p14:tracePt t="67931" x="1520825" y="4132263"/>
          <p14:tracePt t="68007" x="1514475" y="4132263"/>
          <p14:tracePt t="68015" x="1479550" y="4165600"/>
          <p14:tracePt t="68031" x="1457325" y="4200525"/>
          <p14:tracePt t="68032" x="1439863" y="4268788"/>
          <p14:tracePt t="68047" x="1435100" y="4332288"/>
          <p14:tracePt t="68064" x="1435100" y="4354513"/>
          <p14:tracePt t="68167" x="1439863" y="4354513"/>
          <p14:tracePt t="68175" x="1457325" y="4349750"/>
          <p14:tracePt t="68183" x="1479550" y="4337050"/>
          <p14:tracePt t="68186" x="1497013" y="4308475"/>
          <p14:tracePt t="68197" x="1536700" y="4264025"/>
          <p14:tracePt t="68214" x="1565275" y="4206875"/>
          <p14:tracePt t="68214" x="1565275" y="4183063"/>
          <p14:tracePt t="68231" x="1565275" y="4154488"/>
          <p14:tracePt t="68247" x="1565275" y="4149725"/>
          <p14:tracePt t="68319" x="1554163" y="4149725"/>
          <p14:tracePt t="68327" x="1520825" y="4154488"/>
          <p14:tracePt t="68335" x="1468438" y="4178300"/>
          <p14:tracePt t="68343" x="1417638" y="4200525"/>
          <p14:tracePt t="68343" x="1365250" y="4229100"/>
          <p14:tracePt t="68351" x="1303338" y="4251325"/>
          <p14:tracePt t="68365" x="1222375" y="4303713"/>
          <p14:tracePt t="68381" x="1189038" y="4337050"/>
          <p14:tracePt t="68398" x="1182688" y="4378325"/>
          <p14:tracePt t="68414" x="1182688" y="4429125"/>
          <p14:tracePt t="68432" x="1200150" y="4468813"/>
          <p14:tracePt t="68448" x="1228725" y="4497388"/>
          <p14:tracePt t="68464" x="1250950" y="4514850"/>
          <p14:tracePt t="68481" x="1292225" y="4521200"/>
          <p14:tracePt t="68497" x="1354138" y="4521200"/>
          <p14:tracePt t="68514" x="1446213" y="4503738"/>
          <p14:tracePt t="68531" x="1520825" y="4464050"/>
          <p14:tracePt t="68547" x="1593850" y="4411663"/>
          <p14:tracePt t="68564" x="1657350" y="4349750"/>
          <p14:tracePt t="68581" x="1679575" y="4297363"/>
          <p14:tracePt t="68597" x="1692275" y="4257675"/>
          <p14:tracePt t="68614" x="1692275" y="4229100"/>
          <p14:tracePt t="68631" x="1679575" y="4206875"/>
          <p14:tracePt t="68648" x="1679575" y="4200525"/>
          <p14:tracePt t="68664" x="1674813" y="4200525"/>
          <p14:tracePt t="68681" x="1663700" y="4200525"/>
          <p14:tracePt t="68697" x="1628775" y="4206875"/>
          <p14:tracePt t="68714" x="1560513" y="4235450"/>
          <p14:tracePt t="68731" x="1468438" y="4268788"/>
          <p14:tracePt t="68747" x="1354138" y="4321175"/>
          <p14:tracePt t="68764" x="1285875" y="4354513"/>
          <p14:tracePt t="68781" x="1239838" y="4400550"/>
          <p14:tracePt t="68797" x="1206500" y="4464050"/>
          <p14:tracePt t="68814" x="1200150" y="4554538"/>
          <p14:tracePt t="68831" x="1211263" y="4743450"/>
          <p14:tracePt t="68847" x="1250950" y="4875213"/>
          <p14:tracePt t="68864" x="1303338" y="4972050"/>
          <p14:tracePt t="68881" x="1349375" y="5022850"/>
          <p14:tracePt t="68897" x="1393825" y="5040313"/>
          <p14:tracePt t="68914" x="1422400" y="5046663"/>
          <p14:tracePt t="68931" x="1474788" y="5046663"/>
          <p14:tracePt t="68947" x="1560513" y="5022850"/>
          <p14:tracePt t="68964" x="1639888" y="4983163"/>
          <p14:tracePt t="68981" x="1725613" y="4908550"/>
          <p14:tracePt t="68997" x="1811338" y="4789488"/>
          <p14:tracePt t="69014" x="1874838" y="4664075"/>
          <p14:tracePt t="69031" x="1897063" y="4503738"/>
          <p14:tracePt t="69047" x="1897063" y="4435475"/>
          <p14:tracePt t="69064" x="1868488" y="4378325"/>
          <p14:tracePt t="69081" x="1839913" y="4321175"/>
          <p14:tracePt t="69097" x="1806575" y="4292600"/>
          <p14:tracePt t="69114" x="1778000" y="4268788"/>
          <p14:tracePt t="69131" x="1760538" y="4264025"/>
          <p14:tracePt t="69148" x="1720850" y="4257675"/>
          <p14:tracePt t="69164" x="1674813" y="4251325"/>
          <p14:tracePt t="69181" x="1622425" y="4251325"/>
          <p14:tracePt t="69197" x="1554163" y="4251325"/>
          <p14:tracePt t="69214" x="1485900" y="4268788"/>
          <p14:tracePt t="69231" x="1336675" y="4325938"/>
          <p14:tracePt t="69247" x="1250950" y="4378325"/>
          <p14:tracePt t="69264" x="1193800" y="4446588"/>
          <p14:tracePt t="69281" x="1165225" y="4532313"/>
          <p14:tracePt t="69297" x="1160463" y="4629150"/>
          <p14:tracePt t="69314" x="1160463" y="4737100"/>
          <p14:tracePt t="69331" x="1182688" y="4829175"/>
          <p14:tracePt t="69347" x="1211263" y="4897438"/>
          <p14:tracePt t="69364" x="1235075" y="4937125"/>
          <p14:tracePt t="69381" x="1257300" y="4960938"/>
          <p14:tracePt t="71047" x="1263650" y="4965700"/>
          <p14:tracePt t="7104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 t="2469" b="14815"/>
          <a:stretch>
            <a:fillRect/>
          </a:stretch>
        </p:blipFill>
        <p:spPr bwMode="auto">
          <a:xfrm>
            <a:off x="4648200" y="838200"/>
            <a:ext cx="4227315" cy="5105400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</p:spPr>
        <p:txBody>
          <a:bodyPr/>
          <a:lstStyle/>
          <a:p>
            <a:r>
              <a:rPr lang="en-US"/>
              <a:t>Radiation Protection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4572000" cy="6019800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6.24 </a:t>
            </a:r>
            <a:r>
              <a:rPr lang="en-US" sz="2400" dirty="0" err="1"/>
              <a:t>mSv</a:t>
            </a:r>
            <a:r>
              <a:rPr lang="en-US" sz="2400" dirty="0"/>
              <a:t>/y	Typical background radiation to US public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Value updated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2.4 </a:t>
            </a:r>
            <a:r>
              <a:rPr lang="en-US" sz="2400" dirty="0" err="1"/>
              <a:t>mSv</a:t>
            </a:r>
            <a:r>
              <a:rPr lang="en-US" sz="2400" dirty="0"/>
              <a:t>/y  Average dose to US nuclear industry employees. (0.01mSv/y to public)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350 </a:t>
            </a:r>
            <a:r>
              <a:rPr lang="en-US" sz="2400" dirty="0" err="1"/>
              <a:t>mSv</a:t>
            </a:r>
            <a:r>
              <a:rPr lang="en-US" sz="2400" dirty="0"/>
              <a:t> in lifetime Criterion for relocating people after Chernobyl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50 </a:t>
            </a:r>
            <a:r>
              <a:rPr lang="en-US" sz="2400" dirty="0" err="1"/>
              <a:t>mSv</a:t>
            </a:r>
            <a:r>
              <a:rPr lang="en-US" sz="2400" dirty="0"/>
              <a:t> annual worker dose limit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15 µ</a:t>
            </a:r>
            <a:r>
              <a:rPr lang="en-US" sz="2400" dirty="0" err="1"/>
              <a:t>Sv</a:t>
            </a:r>
            <a:r>
              <a:rPr lang="en-US" sz="2400" dirty="0"/>
              <a:t> to public from </a:t>
            </a:r>
            <a:r>
              <a:rPr lang="en-US" sz="2400" dirty="0" smtClean="0"/>
              <a:t>Three Mile Island </a:t>
            </a:r>
            <a:r>
              <a:rPr lang="en-US" sz="2400" dirty="0"/>
              <a:t>in 50 mile radius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0.4 </a:t>
            </a:r>
            <a:r>
              <a:rPr lang="en-US" sz="2400" dirty="0" err="1"/>
              <a:t>mSv</a:t>
            </a:r>
            <a:r>
              <a:rPr lang="en-US" sz="2400" dirty="0"/>
              <a:t> from dental x-rays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1000 </a:t>
            </a:r>
            <a:r>
              <a:rPr lang="en-US" sz="2400" dirty="0" err="1" smtClean="0"/>
              <a:t>mSv</a:t>
            </a:r>
            <a:r>
              <a:rPr lang="en-US" sz="2400" dirty="0"/>
              <a:t> </a:t>
            </a:r>
            <a:r>
              <a:rPr lang="en-US" sz="2400" dirty="0" smtClean="0"/>
              <a:t>as </a:t>
            </a:r>
            <a:r>
              <a:rPr lang="en-US" sz="2400" dirty="0"/>
              <a:t>short term dose: causes (temporary) radiation sickness.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5000 </a:t>
            </a:r>
            <a:r>
              <a:rPr lang="en-US" sz="2400" dirty="0" err="1"/>
              <a:t>mSv</a:t>
            </a:r>
            <a:r>
              <a:rPr lang="en-US" sz="2400" dirty="0"/>
              <a:t> as short term dose: would kill about half those receiving it within a month.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10,000 </a:t>
            </a:r>
            <a:r>
              <a:rPr lang="en-US" sz="2400" dirty="0" err="1"/>
              <a:t>mSv</a:t>
            </a:r>
            <a:r>
              <a:rPr lang="en-US" sz="2400" dirty="0"/>
              <a:t> as short term dose: fatal within days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9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586" x="4457700" y="1325563"/>
          <p14:tracePt t="7989" x="4457700" y="1314450"/>
          <p14:tracePt t="7997" x="4429125" y="1303338"/>
          <p14:tracePt t="8011" x="4400550" y="1292225"/>
          <p14:tracePt t="8029" x="4378325" y="1279525"/>
          <p14:tracePt t="8029" x="4325938" y="1263650"/>
          <p14:tracePt t="8045" x="4275138" y="1246188"/>
          <p14:tracePt t="8062" x="4240213" y="1228725"/>
          <p14:tracePt t="8079" x="4206875" y="1217613"/>
          <p14:tracePt t="8095" x="4165600" y="1200150"/>
          <p14:tracePt t="8112" x="4103688" y="1177925"/>
          <p14:tracePt t="8128" x="4046538" y="1160463"/>
          <p14:tracePt t="8145" x="3983038" y="1136650"/>
          <p14:tracePt t="8162" x="3921125" y="1125538"/>
          <p14:tracePt t="8179" x="3846513" y="1108075"/>
          <p14:tracePt t="8195" x="3749675" y="1079500"/>
          <p14:tracePt t="8212" x="3611563" y="1046163"/>
          <p14:tracePt t="8228" x="3325813" y="971550"/>
          <p14:tracePt t="8245" x="3132138" y="914400"/>
          <p14:tracePt t="8262" x="2965450" y="874713"/>
          <p14:tracePt t="8279" x="2817813" y="835025"/>
          <p14:tracePt t="8295" x="2674938" y="788988"/>
          <p14:tracePt t="8312" x="2554288" y="760413"/>
          <p14:tracePt t="8328" x="2468563" y="731838"/>
          <p14:tracePt t="8345" x="2400300" y="708025"/>
          <p14:tracePt t="8362" x="2378075" y="703263"/>
          <p14:tracePt t="8379" x="2371725" y="703263"/>
          <p14:tracePt t="8429" x="2365375" y="703263"/>
          <p14:tracePt t="8437" x="2360613" y="703263"/>
          <p14:tracePt t="8453" x="2354263" y="703263"/>
          <p14:tracePt t="8557" x="2365375" y="703263"/>
          <p14:tracePt t="8565" x="2393950" y="696913"/>
          <p14:tracePt t="8571" x="2428875" y="692150"/>
          <p14:tracePt t="8579" x="2525713" y="668338"/>
          <p14:tracePt t="8595" x="2628900" y="650875"/>
          <p14:tracePt t="8612" x="2720975" y="628650"/>
          <p14:tracePt t="8628" x="2846388" y="611188"/>
          <p14:tracePt t="8646" x="2925763" y="600075"/>
          <p14:tracePt t="8662" x="3006725" y="593725"/>
          <p14:tracePt t="8679" x="3097213" y="593725"/>
          <p14:tracePt t="8695" x="3182938" y="582613"/>
          <p14:tracePt t="8712" x="3275013" y="582613"/>
          <p14:tracePt t="8728" x="3343275" y="588963"/>
          <p14:tracePt t="8745" x="3422650" y="588963"/>
          <p14:tracePt t="8762" x="3525838" y="600075"/>
          <p14:tracePt t="8778" x="3635375" y="606425"/>
          <p14:tracePt t="8795" x="3743325" y="622300"/>
          <p14:tracePt t="8812" x="3875088" y="628650"/>
          <p14:tracePt t="8828" x="4051300" y="650875"/>
          <p14:tracePt t="8845" x="4160838" y="657225"/>
          <p14:tracePt t="8862" x="4251325" y="668338"/>
          <p14:tracePt t="8879" x="4360863" y="674688"/>
          <p14:tracePt t="8895" x="4468813" y="679450"/>
          <p14:tracePt t="8911" x="4589463" y="679450"/>
          <p14:tracePt t="8928" x="4703763" y="679450"/>
          <p14:tracePt t="8945" x="4811713" y="679450"/>
          <p14:tracePt t="8961" x="4921250" y="692150"/>
          <p14:tracePt t="8978" x="5046663" y="692150"/>
          <p14:tracePt t="8994" x="5165725" y="696913"/>
          <p14:tracePt t="9011" x="5264150" y="703263"/>
          <p14:tracePt t="9028" x="5378450" y="703263"/>
          <p14:tracePt t="9045" x="5400675" y="703263"/>
          <p14:tracePt t="9062" x="5411788" y="703263"/>
          <p14:tracePt t="9253" x="5411788" y="708025"/>
          <p14:tracePt t="9265" x="5389563" y="714375"/>
          <p14:tracePt t="9278" x="5365750" y="720725"/>
          <p14:tracePt t="9279" x="5246688" y="749300"/>
          <p14:tracePt t="9295" x="5051425" y="793750"/>
          <p14:tracePt t="9312" x="4721225" y="822325"/>
          <p14:tracePt t="9328" x="4264025" y="868363"/>
          <p14:tracePt t="9345" x="3857625" y="892175"/>
          <p14:tracePt t="9362" x="3629025" y="892175"/>
          <p14:tracePt t="9378" x="3543300" y="892175"/>
          <p14:tracePt t="9395" x="3514725" y="892175"/>
          <p14:tracePt t="9485" x="3508375" y="892175"/>
          <p14:tracePt t="9493" x="3486150" y="885825"/>
          <p14:tracePt t="9496" x="3389313" y="857250"/>
          <p14:tracePt t="9512" x="3240088" y="811213"/>
          <p14:tracePt t="9528" x="3063875" y="760413"/>
          <p14:tracePt t="9545" x="2857500" y="703263"/>
          <p14:tracePt t="9562" x="2560638" y="617538"/>
          <p14:tracePt t="9578" x="2246313" y="542925"/>
          <p14:tracePt t="9595" x="1885950" y="492125"/>
          <p14:tracePt t="9612" x="1549400" y="457200"/>
          <p14:tracePt t="9612" x="1400175" y="439738"/>
          <p14:tracePt t="9629" x="1125538" y="411163"/>
          <p14:tracePt t="9645" x="936625" y="393700"/>
          <p14:tracePt t="9662" x="800100" y="388938"/>
          <p14:tracePt t="9679" x="703263" y="388938"/>
          <p14:tracePt t="9695" x="635000" y="388938"/>
          <p14:tracePt t="9712" x="571500" y="388938"/>
          <p14:tracePt t="9729" x="525463" y="393700"/>
          <p14:tracePt t="9745" x="474663" y="411163"/>
          <p14:tracePt t="9762" x="417513" y="422275"/>
          <p14:tracePt t="9778" x="377825" y="434975"/>
          <p14:tracePt t="9795" x="349250" y="446088"/>
          <p14:tracePt t="9812" x="307975" y="468313"/>
          <p14:tracePt t="9812" x="274638" y="479425"/>
          <p14:tracePt t="9829" x="222250" y="520700"/>
          <p14:tracePt t="9845" x="171450" y="571500"/>
          <p14:tracePt t="9862" x="131763" y="639763"/>
          <p14:tracePt t="9879" x="85725" y="725488"/>
          <p14:tracePt t="9895" x="63500" y="817563"/>
          <p14:tracePt t="9912" x="57150" y="903288"/>
          <p14:tracePt t="9929" x="57150" y="954088"/>
          <p14:tracePt t="9946" x="68263" y="993775"/>
          <p14:tracePt t="9962" x="79375" y="1028700"/>
          <p14:tracePt t="9978" x="96838" y="1057275"/>
          <p14:tracePt t="9995" x="114300" y="1085850"/>
          <p14:tracePt t="10012" x="131763" y="1114425"/>
          <p14:tracePt t="10028" x="206375" y="1182688"/>
          <p14:tracePt t="10045" x="263525" y="1235075"/>
          <p14:tracePt t="10062" x="331788" y="1274763"/>
          <p14:tracePt t="10078" x="411163" y="1314450"/>
          <p14:tracePt t="10095" x="496888" y="1360488"/>
          <p14:tracePt t="10112" x="582613" y="1393825"/>
          <p14:tracePt t="10129" x="674688" y="1422400"/>
          <p14:tracePt t="10145" x="760413" y="1446213"/>
          <p14:tracePt t="10162" x="850900" y="1457325"/>
          <p14:tracePt t="10178" x="949325" y="1474788"/>
          <p14:tracePt t="10195" x="1050925" y="1479550"/>
          <p14:tracePt t="10212" x="1149350" y="1479550"/>
          <p14:tracePt t="10212" x="1206500" y="1479550"/>
          <p14:tracePt t="10229" x="1325563" y="1485900"/>
          <p14:tracePt t="10245" x="1450975" y="1485900"/>
          <p14:tracePt t="10262" x="1571625" y="1497013"/>
          <p14:tracePt t="10278" x="1685925" y="1497013"/>
          <p14:tracePt t="10295" x="1817688" y="1497013"/>
          <p14:tracePt t="10312" x="1971675" y="1485900"/>
          <p14:tracePt t="10329" x="2120900" y="1450975"/>
          <p14:tracePt t="10346" x="2279650" y="1411288"/>
          <p14:tracePt t="10362" x="2422525" y="1365250"/>
          <p14:tracePt t="10378" x="2582863" y="1320800"/>
          <p14:tracePt t="10395" x="2732088" y="1257300"/>
          <p14:tracePt t="10412" x="2965450" y="1149350"/>
          <p14:tracePt t="10429" x="3079750" y="1092200"/>
          <p14:tracePt t="10445" x="3149600" y="1039813"/>
          <p14:tracePt t="10462" x="3189288" y="1006475"/>
          <p14:tracePt t="10478" x="3206750" y="982663"/>
          <p14:tracePt t="10495" x="3206750" y="971550"/>
          <p14:tracePt t="10512" x="3217863" y="942975"/>
          <p14:tracePt t="10529" x="3228975" y="925513"/>
          <p14:tracePt t="10545" x="3240088" y="903288"/>
          <p14:tracePt t="10562" x="3240088" y="885825"/>
          <p14:tracePt t="10578" x="3240088" y="868363"/>
          <p14:tracePt t="10595" x="3240088" y="839788"/>
          <p14:tracePt t="10612" x="3235325" y="811213"/>
          <p14:tracePt t="10612" x="3211513" y="788988"/>
          <p14:tracePt t="10629" x="3154363" y="731838"/>
          <p14:tracePt t="10645" x="3057525" y="679450"/>
          <p14:tracePt t="10662" x="2954338" y="635000"/>
          <p14:tracePt t="10679" x="2840038" y="600075"/>
          <p14:tracePt t="10695" x="2714625" y="560388"/>
          <p14:tracePt t="10711" x="2565400" y="536575"/>
          <p14:tracePt t="10728" x="2400300" y="520700"/>
          <p14:tracePt t="10745" x="2200275" y="514350"/>
          <p14:tracePt t="10762" x="1971675" y="496888"/>
          <p14:tracePt t="10778" x="1736725" y="485775"/>
          <p14:tracePt t="10795" x="1514475" y="485775"/>
          <p14:tracePt t="10812" x="1320800" y="503238"/>
          <p14:tracePt t="10812" x="1228725" y="514350"/>
          <p14:tracePt t="10829" x="1079500" y="536575"/>
          <p14:tracePt t="10845" x="942975" y="560388"/>
          <p14:tracePt t="10862" x="822325" y="588963"/>
          <p14:tracePt t="10878" x="720725" y="611188"/>
          <p14:tracePt t="10895" x="646113" y="628650"/>
          <p14:tracePt t="10912" x="588963" y="650875"/>
          <p14:tracePt t="10928" x="549275" y="668338"/>
          <p14:tracePt t="10945" x="520700" y="685800"/>
          <p14:tracePt t="10962" x="496888" y="714375"/>
          <p14:tracePt t="10978" x="468313" y="754063"/>
          <p14:tracePt t="10995" x="434975" y="806450"/>
          <p14:tracePt t="11012" x="417513" y="879475"/>
          <p14:tracePt t="11012" x="400050" y="920750"/>
          <p14:tracePt t="11029" x="393700" y="1000125"/>
          <p14:tracePt t="11045" x="393700" y="1103313"/>
          <p14:tracePt t="11062" x="393700" y="1189038"/>
          <p14:tracePt t="11078" x="422275" y="1285875"/>
          <p14:tracePt t="11095" x="474663" y="1371600"/>
          <p14:tracePt t="11112" x="525463" y="1450975"/>
          <p14:tracePt t="11128" x="577850" y="1514475"/>
          <p14:tracePt t="11145" x="622300" y="1549400"/>
          <p14:tracePt t="11162" x="639763" y="1565275"/>
          <p14:tracePt t="11178" x="668338" y="1589088"/>
          <p14:tracePt t="11195" x="714375" y="1611313"/>
          <p14:tracePt t="11212" x="788988" y="1639888"/>
          <p14:tracePt t="11228" x="1011238" y="1679575"/>
          <p14:tracePt t="11245" x="1193800" y="1697038"/>
          <p14:tracePt t="11262" x="1400175" y="1703388"/>
          <p14:tracePt t="11278" x="1600200" y="1703388"/>
          <p14:tracePt t="11295" x="1839913" y="1674813"/>
          <p14:tracePt t="11312" x="2063750" y="1611313"/>
          <p14:tracePt t="11328" x="2308225" y="1536700"/>
          <p14:tracePt t="11346" x="2520950" y="1457325"/>
          <p14:tracePt t="11362" x="2679700" y="1389063"/>
          <p14:tracePt t="11378" x="2806700" y="1325563"/>
          <p14:tracePt t="11395" x="2903538" y="1274763"/>
          <p14:tracePt t="11412" x="2989263" y="1222375"/>
          <p14:tracePt t="11428" x="3086100" y="1160463"/>
          <p14:tracePt t="11445" x="3136900" y="1114425"/>
          <p14:tracePt t="11462" x="3171825" y="1074738"/>
          <p14:tracePt t="11478" x="3194050" y="1046163"/>
          <p14:tracePt t="11495" x="3194050" y="1028700"/>
          <p14:tracePt t="11512" x="3194050" y="1000125"/>
          <p14:tracePt t="11528" x="3189288" y="977900"/>
          <p14:tracePt t="11545" x="3171825" y="942975"/>
          <p14:tracePt t="11562" x="3149600" y="920750"/>
          <p14:tracePt t="11578" x="3097213" y="896938"/>
          <p14:tracePt t="11595" x="3040063" y="874713"/>
          <p14:tracePt t="11612" x="2960688" y="846138"/>
          <p14:tracePt t="11628" x="2806700" y="800100"/>
          <p14:tracePt t="11645" x="2679700" y="771525"/>
          <p14:tracePt t="11662" x="2532063" y="731838"/>
          <p14:tracePt t="11678" x="2365375" y="708025"/>
          <p14:tracePt t="11695" x="2178050" y="685800"/>
          <p14:tracePt t="11712" x="1982788" y="668338"/>
          <p14:tracePt t="11728" x="1789113" y="657225"/>
          <p14:tracePt t="11745" x="1606550" y="657225"/>
          <p14:tracePt t="11761" x="1400175" y="663575"/>
          <p14:tracePt t="11778" x="1217613" y="679450"/>
          <p14:tracePt t="11795" x="1039813" y="692150"/>
          <p14:tracePt t="11812" x="903288" y="708025"/>
          <p14:tracePt t="11828" x="742950" y="749300"/>
          <p14:tracePt t="11845" x="657225" y="765175"/>
          <p14:tracePt t="11862" x="600075" y="800100"/>
          <p14:tracePt t="11878" x="560388" y="828675"/>
          <p14:tracePt t="11895" x="531813" y="863600"/>
          <p14:tracePt t="11912" x="508000" y="903288"/>
          <p14:tracePt t="11928" x="496888" y="949325"/>
          <p14:tracePt t="11945" x="485775" y="1000125"/>
          <p14:tracePt t="11961" x="485775" y="1063625"/>
          <p14:tracePt t="11978" x="485775" y="1149350"/>
          <p14:tracePt t="11995" x="536575" y="1325563"/>
          <p14:tracePt t="12013" x="571500" y="1389063"/>
          <p14:tracePt t="12028" x="674688" y="1549400"/>
          <p14:tracePt t="12045" x="760413" y="1628775"/>
          <p14:tracePt t="12062" x="835025" y="1685925"/>
          <p14:tracePt t="12078" x="920750" y="1731963"/>
          <p14:tracePt t="12095" x="1017588" y="1749425"/>
          <p14:tracePt t="12112" x="1136650" y="1765300"/>
          <p14:tracePt t="12128" x="1274763" y="1771650"/>
          <p14:tracePt t="12145" x="1411288" y="1782763"/>
          <p14:tracePt t="12161" x="1554163" y="1789113"/>
          <p14:tracePt t="12178" x="1703388" y="1789113"/>
          <p14:tracePt t="12195" x="1868488" y="1789113"/>
          <p14:tracePt t="12212" x="2046288" y="1754188"/>
          <p14:tracePt t="12228" x="2360613" y="1668463"/>
          <p14:tracePt t="12245" x="2578100" y="1600200"/>
          <p14:tracePt t="12262" x="2754313" y="1543050"/>
          <p14:tracePt t="12278" x="2914650" y="1492250"/>
          <p14:tracePt t="12295" x="3074988" y="1450975"/>
          <p14:tracePt t="12312" x="3217863" y="1406525"/>
          <p14:tracePt t="12328" x="3308350" y="1371600"/>
          <p14:tracePt t="12346" x="3360738" y="1354138"/>
          <p14:tracePt t="12362" x="3371850" y="1343025"/>
          <p14:tracePt t="12378" x="3378200" y="1336675"/>
          <p14:tracePt t="12395" x="3382963" y="1325563"/>
          <p14:tracePt t="12412" x="3389313" y="1314450"/>
          <p14:tracePt t="12428" x="3394075" y="1303338"/>
          <p14:tracePt t="12445" x="3394075" y="1296988"/>
          <p14:tracePt t="12462" x="3394075" y="1279525"/>
          <p14:tracePt t="12478" x="3378200" y="1263650"/>
          <p14:tracePt t="12495" x="3336925" y="1239838"/>
          <p14:tracePt t="12511" x="3268663" y="1200150"/>
          <p14:tracePt t="12528" x="3154363" y="1154113"/>
          <p14:tracePt t="12545" x="3022600" y="1096963"/>
          <p14:tracePt t="12561" x="2863850" y="1039813"/>
          <p14:tracePt t="12578" x="2674938" y="982663"/>
          <p14:tracePt t="12595" x="2446338" y="925513"/>
          <p14:tracePt t="12612" x="2189163" y="857250"/>
          <p14:tracePt t="12628" x="1863725" y="777875"/>
          <p14:tracePt t="12645" x="1674813" y="731838"/>
          <p14:tracePt t="12661" x="1497013" y="703263"/>
          <p14:tracePt t="12678" x="1349375" y="679450"/>
          <p14:tracePt t="12695" x="1200150" y="674688"/>
          <p14:tracePt t="12712" x="1046163" y="657225"/>
          <p14:tracePt t="12728" x="868363" y="650875"/>
          <p14:tracePt t="12746" x="714375" y="650875"/>
          <p14:tracePt t="12762" x="554038" y="657225"/>
          <p14:tracePt t="12778" x="417513" y="674688"/>
          <p14:tracePt t="12795" x="307975" y="696913"/>
          <p14:tracePt t="12811" x="234950" y="725488"/>
          <p14:tracePt t="12828" x="160338" y="760413"/>
          <p14:tracePt t="12845" x="125413" y="782638"/>
          <p14:tracePt t="12862" x="103188" y="811213"/>
          <p14:tracePt t="12878" x="96838" y="846138"/>
          <p14:tracePt t="12895" x="92075" y="903288"/>
          <p14:tracePt t="12911" x="85725" y="960438"/>
          <p14:tracePt t="12928" x="85725" y="1050925"/>
          <p14:tracePt t="12945" x="85725" y="1131888"/>
          <p14:tracePt t="12962" x="107950" y="1222375"/>
          <p14:tracePt t="12978" x="153988" y="1308100"/>
          <p14:tracePt t="12995" x="211138" y="1400175"/>
          <p14:tracePt t="13011" x="285750" y="1468438"/>
          <p14:tracePt t="13028" x="365125" y="1525588"/>
          <p14:tracePt t="13044" x="492125" y="1577975"/>
          <p14:tracePt t="13061" x="606425" y="1606550"/>
          <p14:tracePt t="13078" x="731838" y="1628775"/>
          <p14:tracePt t="13095" x="896938" y="1646238"/>
          <p14:tracePt t="13111" x="1085850" y="1663700"/>
          <p14:tracePt t="13128" x="1257300" y="1663700"/>
          <p14:tracePt t="13145" x="1417638" y="1663700"/>
          <p14:tracePt t="13162" x="1554163" y="1668463"/>
          <p14:tracePt t="13178" x="1679575" y="1668463"/>
          <p14:tracePt t="13195" x="1817688" y="1668463"/>
          <p14:tracePt t="13211" x="1954213" y="1668463"/>
          <p14:tracePt t="13211" x="2028825" y="1668463"/>
          <p14:tracePt t="13229" x="2178050" y="1646238"/>
          <p14:tracePt t="13245" x="2314575" y="1628775"/>
          <p14:tracePt t="13262" x="2446338" y="1600200"/>
          <p14:tracePt t="13278" x="2578100" y="1582738"/>
          <p14:tracePt t="13295" x="2714625" y="1565275"/>
          <p14:tracePt t="13311" x="2822575" y="1554163"/>
          <p14:tracePt t="13328" x="2903538" y="1549400"/>
          <p14:tracePt t="13345" x="2965450" y="1536700"/>
          <p14:tracePt t="13361" x="3006725" y="1531938"/>
          <p14:tracePt t="13378" x="3011488" y="1531938"/>
          <p14:tracePt t="13420" x="3017838" y="1531938"/>
          <p14:tracePt t="13558" x="0" y="0"/>
        </p14:tracePtLst>
        <p14:tracePtLst>
          <p14:tracePt t="29428" x="292100" y="1343025"/>
          <p14:tracePt t="29836" x="296863" y="1343025"/>
          <p14:tracePt t="29844" x="307975" y="1343025"/>
          <p14:tracePt t="29855" x="320675" y="1343025"/>
          <p14:tracePt t="29862" x="365125" y="1343025"/>
          <p14:tracePt t="29878" x="422275" y="1354138"/>
          <p14:tracePt t="29895" x="496888" y="1360488"/>
          <p14:tracePt t="29911" x="560388" y="1365250"/>
          <p14:tracePt t="29928" x="611188" y="1371600"/>
          <p14:tracePt t="29945" x="657225" y="1377950"/>
          <p14:tracePt t="29962" x="679450" y="1377950"/>
          <p14:tracePt t="29978" x="714375" y="1377950"/>
          <p14:tracePt t="29995" x="742950" y="1377950"/>
          <p14:tracePt t="30011" x="782638" y="1371600"/>
          <p14:tracePt t="30011" x="800100" y="1371600"/>
          <p14:tracePt t="30029" x="835025" y="1365250"/>
          <p14:tracePt t="30045" x="874713" y="1354138"/>
          <p14:tracePt t="30062" x="896938" y="1354138"/>
          <p14:tracePt t="30078" x="908050" y="1349375"/>
          <p14:tracePt t="30140" x="914400" y="1349375"/>
          <p14:tracePt t="30172" x="920750" y="1349375"/>
          <p14:tracePt t="30284" x="914400" y="1349375"/>
          <p14:tracePt t="30292" x="903288" y="1349375"/>
          <p14:tracePt t="30295" x="863600" y="1365250"/>
          <p14:tracePt t="30312" x="793750" y="1389063"/>
          <p14:tracePt t="30328" x="708025" y="1422400"/>
          <p14:tracePt t="30345" x="650875" y="1450975"/>
          <p14:tracePt t="30361" x="622300" y="1468438"/>
          <p14:tracePt t="30378" x="611188" y="1474788"/>
          <p14:tracePt t="30395" x="611188" y="1479550"/>
          <p14:tracePt t="30411" x="606425" y="1485900"/>
          <p14:tracePt t="30428" x="582613" y="1508125"/>
          <p14:tracePt t="30445" x="549275" y="1543050"/>
          <p14:tracePt t="30462" x="492125" y="1593850"/>
          <p14:tracePt t="30478" x="450850" y="1674813"/>
          <p14:tracePt t="30495" x="417513" y="1749425"/>
          <p14:tracePt t="30511" x="388938" y="1835150"/>
          <p14:tracePt t="30528" x="377825" y="1914525"/>
          <p14:tracePt t="30545" x="365125" y="1993900"/>
          <p14:tracePt t="30561" x="365125" y="2085975"/>
          <p14:tracePt t="30578" x="371475" y="2154238"/>
          <p14:tracePt t="30595" x="377825" y="2217738"/>
          <p14:tracePt t="30611" x="382588" y="2292350"/>
          <p14:tracePt t="30629" x="382588" y="2354263"/>
          <p14:tracePt t="30645" x="382588" y="2417763"/>
          <p14:tracePt t="30661" x="371475" y="2474913"/>
          <p14:tracePt t="30678" x="371475" y="2549525"/>
          <p14:tracePt t="30695" x="371475" y="2617788"/>
          <p14:tracePt t="30711" x="371475" y="2663825"/>
          <p14:tracePt t="30728" x="371475" y="2697163"/>
          <p14:tracePt t="30745" x="382588" y="2736850"/>
          <p14:tracePt t="30761" x="388938" y="2782888"/>
          <p14:tracePt t="30778" x="411163" y="2835275"/>
          <p14:tracePt t="30795" x="417513" y="2897188"/>
          <p14:tracePt t="30811" x="428625" y="2960688"/>
          <p14:tracePt t="30828" x="439738" y="3063875"/>
          <p14:tracePt t="30845" x="446088" y="3114675"/>
          <p14:tracePt t="30861" x="450850" y="3178175"/>
          <p14:tracePt t="30878" x="457200" y="3240088"/>
          <p14:tracePt t="30895" x="457200" y="3321050"/>
          <p14:tracePt t="30911" x="457200" y="3389313"/>
          <p14:tracePt t="30928" x="457200" y="3451225"/>
          <p14:tracePt t="30945" x="457200" y="3514725"/>
          <p14:tracePt t="30961" x="457200" y="3582988"/>
          <p14:tracePt t="30978" x="457200" y="3651250"/>
          <p14:tracePt t="30995" x="457200" y="3714750"/>
          <p14:tracePt t="31011" x="450850" y="3811588"/>
          <p14:tracePt t="31029" x="446088" y="3886200"/>
          <p14:tracePt t="31045" x="446088" y="3954463"/>
          <p14:tracePt t="31061" x="446088" y="4022725"/>
          <p14:tracePt t="31078" x="446088" y="4097338"/>
          <p14:tracePt t="31095" x="446088" y="4154488"/>
          <p14:tracePt t="31111" x="446088" y="4206875"/>
          <p14:tracePt t="31128" x="450850" y="4264025"/>
          <p14:tracePt t="31145" x="457200" y="4314825"/>
          <p14:tracePt t="31161" x="463550" y="4378325"/>
          <p14:tracePt t="31178" x="474663" y="4440238"/>
          <p14:tracePt t="31195" x="485775" y="4508500"/>
          <p14:tracePt t="31211" x="496888" y="4594225"/>
          <p14:tracePt t="31228" x="520700" y="4754563"/>
          <p14:tracePt t="31245" x="549275" y="4864100"/>
          <p14:tracePt t="31261" x="577850" y="4983163"/>
          <p14:tracePt t="31279" x="617538" y="5108575"/>
          <p14:tracePt t="31295" x="639763" y="5218113"/>
          <p14:tracePt t="31311" x="668338" y="5332413"/>
          <p14:tracePt t="31328" x="692150" y="5435600"/>
          <p14:tracePt t="31345" x="720725" y="5526088"/>
          <p14:tracePt t="31361" x="749300" y="5618163"/>
          <p14:tracePt t="31378" x="782638" y="5715000"/>
          <p14:tracePt t="31395" x="828675" y="5811838"/>
          <p14:tracePt t="31412" x="874713" y="5903913"/>
          <p14:tracePt t="31428" x="936625" y="6022975"/>
          <p14:tracePt t="31445" x="982663" y="6092825"/>
          <p14:tracePt t="31461" x="1035050" y="6165850"/>
          <p14:tracePt t="31478" x="1092200" y="6235700"/>
          <p14:tracePt t="31495" x="1136650" y="6286500"/>
          <p14:tracePt t="31511" x="1171575" y="6326188"/>
          <p14:tracePt t="31528" x="1200150" y="6350000"/>
          <p14:tracePt t="31546" x="1217613" y="6372225"/>
          <p14:tracePt t="31562" x="1239838" y="6383338"/>
          <p14:tracePt t="31579" x="1257300" y="6389688"/>
          <p14:tracePt t="31596" x="1292225" y="6394450"/>
          <p14:tracePt t="31612" x="1314450" y="6394450"/>
          <p14:tracePt t="31629" x="1365250" y="6400800"/>
          <p14:tracePt t="31646" x="1406525" y="6411913"/>
          <p14:tracePt t="31662" x="1474788" y="6435725"/>
          <p14:tracePt t="31679" x="1571625" y="6446838"/>
          <p14:tracePt t="31696" x="1692275" y="6446838"/>
          <p14:tracePt t="31712" x="1806575" y="6446838"/>
          <p14:tracePt t="31729" x="1936750" y="6446838"/>
          <p14:tracePt t="31746" x="2074863" y="6446838"/>
          <p14:tracePt t="31762" x="2200275" y="6429375"/>
          <p14:tracePt t="31779" x="2336800" y="6411913"/>
          <p14:tracePt t="31796" x="2439988" y="6400800"/>
          <p14:tracePt t="31812" x="2532063" y="6372225"/>
          <p14:tracePt t="31829" x="2628900" y="6343650"/>
          <p14:tracePt t="31846" x="2679700" y="6332538"/>
          <p14:tracePt t="31862" x="2725738" y="6315075"/>
          <p14:tracePt t="31879" x="2771775" y="6297613"/>
          <p14:tracePt t="31896" x="2811463" y="6275388"/>
          <p14:tracePt t="31912" x="2851150" y="6264275"/>
          <p14:tracePt t="31929" x="2892425" y="6246813"/>
          <p14:tracePt t="31946" x="2936875" y="6229350"/>
          <p14:tracePt t="31962" x="2989263" y="6218238"/>
          <p14:tracePt t="31979" x="3057525" y="6200775"/>
          <p14:tracePt t="31996" x="3121025" y="6178550"/>
          <p14:tracePt t="32012" x="3178175" y="6161088"/>
          <p14:tracePt t="32028" x="3228975" y="6149975"/>
          <p14:tracePt t="32045" x="3325813" y="6121400"/>
          <p14:tracePt t="32062" x="3382963" y="6108700"/>
          <p14:tracePt t="32078" x="3446463" y="6092825"/>
          <p14:tracePt t="32095" x="3503613" y="6069013"/>
          <p14:tracePt t="32112" x="3549650" y="6057900"/>
          <p14:tracePt t="32128" x="3582988" y="6046788"/>
          <p14:tracePt t="32145" x="3622675" y="6035675"/>
          <p14:tracePt t="32162" x="3663950" y="6018213"/>
          <p14:tracePt t="32179" x="3703638" y="6000750"/>
          <p14:tracePt t="32196" x="3749675" y="5989638"/>
          <p14:tracePt t="32212" x="3817938" y="5965825"/>
          <p14:tracePt t="32230" x="3863975" y="5949950"/>
          <p14:tracePt t="32246" x="3908425" y="5937250"/>
          <p14:tracePt t="32263" x="3949700" y="5926138"/>
          <p14:tracePt t="32279" x="3978275" y="5921375"/>
          <p14:tracePt t="32296" x="4006850" y="5915025"/>
          <p14:tracePt t="32312" x="4017963" y="5908675"/>
          <p14:tracePt t="32330" x="4022725" y="5903913"/>
          <p14:tracePt t="32346" x="4035425" y="5903913"/>
          <p14:tracePt t="32362" x="4040188" y="5903913"/>
          <p14:tracePt t="32378" x="4040188" y="5897563"/>
          <p14:tracePt t="32396" x="4051300" y="5897563"/>
          <p14:tracePt t="32412" x="4064000" y="5892800"/>
          <p14:tracePt t="32412" x="4068763" y="5886450"/>
          <p14:tracePt t="32429" x="4086225" y="5886450"/>
          <p14:tracePt t="32446" x="4114800" y="5868988"/>
          <p14:tracePt t="32462" x="4143375" y="5846763"/>
          <p14:tracePt t="32479" x="4171950" y="5822950"/>
          <p14:tracePt t="32496" x="4217988" y="5778500"/>
          <p14:tracePt t="32512" x="4257675" y="5726113"/>
          <p14:tracePt t="32529" x="4314825" y="5646738"/>
          <p14:tracePt t="32545" x="4365625" y="5561013"/>
          <p14:tracePt t="32562" x="4406900" y="5464175"/>
          <p14:tracePt t="32579" x="4435475" y="5365750"/>
          <p14:tracePt t="32596" x="4457700" y="5286375"/>
          <p14:tracePt t="32612" x="4475163" y="5211763"/>
          <p14:tracePt t="32612" x="4479925" y="5172075"/>
          <p14:tracePt t="32629" x="4479925" y="5103813"/>
          <p14:tracePt t="32646" x="4479925" y="5040313"/>
          <p14:tracePt t="32662" x="4479925" y="4989513"/>
          <p14:tracePt t="32679" x="4457700" y="4932363"/>
          <p14:tracePt t="32696" x="4435475" y="4875213"/>
          <p14:tracePt t="32712" x="4400550" y="4811713"/>
          <p14:tracePt t="32729" x="4360863" y="4760913"/>
          <p14:tracePt t="32746" x="4325938" y="4714875"/>
          <p14:tracePt t="32762" x="4286250" y="4679950"/>
          <p14:tracePt t="32779" x="4246563" y="4651375"/>
          <p14:tracePt t="32796" x="4183063" y="4618038"/>
          <p14:tracePt t="32812" x="4125913" y="4594225"/>
          <p14:tracePt t="32812" x="4086225" y="4578350"/>
          <p14:tracePt t="32829" x="3971925" y="4549775"/>
          <p14:tracePt t="32845" x="3822700" y="4521200"/>
          <p14:tracePt t="32862" x="3657600" y="4486275"/>
          <p14:tracePt t="32879" x="3508375" y="4468813"/>
          <p14:tracePt t="32896" x="3378200" y="4457700"/>
          <p14:tracePt t="32912" x="3268663" y="4446588"/>
          <p14:tracePt t="32929" x="3171825" y="4435475"/>
          <p14:tracePt t="32945" x="3040063" y="4411663"/>
          <p14:tracePt t="32962" x="2936875" y="4389438"/>
          <p14:tracePt t="32979" x="2846388" y="4371975"/>
          <p14:tracePt t="32996" x="2760663" y="4365625"/>
          <p14:tracePt t="33012" x="2617788" y="4354513"/>
          <p14:tracePt t="33030" x="2525713" y="4337050"/>
          <p14:tracePt t="33046" x="2446338" y="4332288"/>
          <p14:tracePt t="33062" x="2371725" y="4321175"/>
          <p14:tracePt t="33079" x="2292350" y="4297363"/>
          <p14:tracePt t="33096" x="2206625" y="4292600"/>
          <p14:tracePt t="33112" x="2114550" y="4275138"/>
          <p14:tracePt t="33129" x="2046288" y="4264025"/>
          <p14:tracePt t="33145" x="1982788" y="4251325"/>
          <p14:tracePt t="33162" x="1925638" y="4235450"/>
          <p14:tracePt t="33179" x="1885950" y="4217988"/>
          <p14:tracePt t="33196" x="1851025" y="4206875"/>
          <p14:tracePt t="33212" x="1828800" y="4189413"/>
          <p14:tracePt t="33229" x="1789113" y="4154488"/>
          <p14:tracePt t="33245" x="1754188" y="4075113"/>
          <p14:tracePt t="33262" x="1708150" y="3960813"/>
          <p14:tracePt t="33279" x="1685925" y="3835400"/>
          <p14:tracePt t="33296" x="1668463" y="3686175"/>
          <p14:tracePt t="33312" x="1657350" y="3521075"/>
          <p14:tracePt t="33329" x="1657350" y="3360738"/>
          <p14:tracePt t="33346" x="1639888" y="3206750"/>
          <p14:tracePt t="33362" x="1635125" y="3057525"/>
          <p14:tracePt t="33379" x="1617663" y="2936875"/>
          <p14:tracePt t="33395" x="1606550" y="2868613"/>
          <p14:tracePt t="33412" x="1600200" y="2835275"/>
          <p14:tracePt t="33429" x="1582738" y="2817813"/>
          <p14:tracePt t="33446" x="1554163" y="2806700"/>
          <p14:tracePt t="33462" x="1520825" y="2760663"/>
          <p14:tracePt t="33479" x="1485900" y="2714625"/>
          <p14:tracePt t="33495" x="1468438" y="2663825"/>
          <p14:tracePt t="33513" x="1463675" y="2622550"/>
          <p14:tracePt t="33529" x="1463675" y="2560638"/>
          <p14:tracePt t="33545" x="1463675" y="2468563"/>
          <p14:tracePt t="33562" x="1450975" y="2371725"/>
          <p14:tracePt t="33580" x="1428750" y="2239963"/>
          <p14:tracePt t="33595" x="1382713" y="2108200"/>
          <p14:tracePt t="33612" x="1343025" y="1960563"/>
          <p14:tracePt t="33629" x="1274763" y="1760538"/>
          <p14:tracePt t="33646" x="1217613" y="1622425"/>
          <p14:tracePt t="33662" x="1177925" y="1474788"/>
          <p14:tracePt t="33679" x="1125538" y="1331913"/>
          <p14:tracePt t="33696" x="1092200" y="1200150"/>
          <p14:tracePt t="33713" x="1063625" y="1092200"/>
          <p14:tracePt t="33729" x="1046163" y="1006475"/>
          <p14:tracePt t="33746" x="1022350" y="942975"/>
          <p14:tracePt t="33762" x="1011238" y="892175"/>
          <p14:tracePt t="33780" x="1000125" y="868363"/>
          <p14:tracePt t="33795" x="1000125" y="857250"/>
          <p14:tracePt t="33829" x="1000125" y="850900"/>
          <p14:tracePt t="33899" x="993775" y="850900"/>
          <p14:tracePt t="33917" x="989013" y="850900"/>
          <p14:tracePt t="33939" x="982663" y="850900"/>
          <p14:tracePt t="33957" x="971550" y="850900"/>
          <p14:tracePt t="33989" x="960438" y="857250"/>
          <p14:tracePt t="34005" x="949325" y="863600"/>
          <p14:tracePt t="34013" x="936625" y="868363"/>
          <p14:tracePt t="34014" x="925513" y="874713"/>
          <p14:tracePt t="34029" x="903288" y="885825"/>
          <p14:tracePt t="34046" x="896938" y="896938"/>
          <p14:tracePt t="34062" x="885825" y="903288"/>
          <p14:tracePt t="34079" x="868363" y="925513"/>
          <p14:tracePt t="34095" x="850900" y="949325"/>
          <p14:tracePt t="34112" x="839788" y="971550"/>
          <p14:tracePt t="34129" x="828675" y="982663"/>
          <p14:tracePt t="34146" x="822325" y="989013"/>
          <p14:tracePt t="34162" x="811213" y="993775"/>
          <p14:tracePt t="34179" x="806450" y="1000125"/>
          <p14:tracePt t="34196" x="793750" y="1006475"/>
          <p14:tracePt t="34213" x="782638" y="1011238"/>
          <p14:tracePt t="34229" x="765175" y="1017588"/>
          <p14:tracePt t="34246" x="749300" y="1022350"/>
          <p14:tracePt t="34262" x="731838" y="1022350"/>
          <p14:tracePt t="34279" x="725488" y="1022350"/>
          <p14:tracePt t="34296" x="696913" y="1028700"/>
          <p14:tracePt t="34312" x="657225" y="1028700"/>
          <p14:tracePt t="34329" x="600075" y="1035050"/>
          <p14:tracePt t="34346" x="554038" y="1039813"/>
          <p14:tracePt t="34362" x="536575" y="1039813"/>
          <p14:tracePt t="34549" x="542925" y="1039813"/>
          <p14:tracePt t="34557" x="554038" y="1039813"/>
          <p14:tracePt t="34565" x="565150" y="1039813"/>
          <p14:tracePt t="34579" x="577850" y="1035050"/>
          <p14:tracePt t="34579" x="622300" y="1028700"/>
          <p14:tracePt t="34595" x="685800" y="1017588"/>
          <p14:tracePt t="34612" x="736600" y="1011238"/>
          <p14:tracePt t="34629" x="771525" y="1011238"/>
          <p14:tracePt t="34646" x="782638" y="1011238"/>
          <p14:tracePt t="34662" x="788988" y="1011238"/>
          <p14:tracePt t="34680" x="793750" y="1011238"/>
          <p14:tracePt t="34695" x="800100" y="1011238"/>
          <p14:tracePt t="34885" x="793750" y="1011238"/>
          <p14:tracePt t="34893" x="782638" y="1011238"/>
          <p14:tracePt t="34905" x="771525" y="1011238"/>
          <p14:tracePt t="34912" x="760413" y="1017588"/>
          <p14:tracePt t="34912" x="736600" y="1017588"/>
          <p14:tracePt t="34929" x="692150" y="1022350"/>
          <p14:tracePt t="34945" x="646113" y="1028700"/>
          <p14:tracePt t="34962" x="611188" y="1035050"/>
          <p14:tracePt t="34979" x="600075" y="1035050"/>
          <p14:tracePt t="34995" x="593725" y="1035050"/>
          <p14:tracePt t="35117" x="600075" y="1035050"/>
          <p14:tracePt t="35125" x="617538" y="1035050"/>
          <p14:tracePt t="35130" x="646113" y="1035050"/>
          <p14:tracePt t="35145" x="679450" y="1022350"/>
          <p14:tracePt t="35146" x="782638" y="1011238"/>
          <p14:tracePt t="35162" x="850900" y="1000125"/>
          <p14:tracePt t="35179" x="868363" y="993775"/>
          <p14:tracePt t="35309" x="863600" y="993775"/>
          <p14:tracePt t="35325" x="857250" y="993775"/>
          <p14:tracePt t="35328" x="850900" y="993775"/>
          <p14:tracePt t="35345" x="839788" y="1000125"/>
          <p14:tracePt t="35346" x="828675" y="1006475"/>
          <p14:tracePt t="35362" x="817563" y="1011238"/>
          <p14:tracePt t="35379" x="800100" y="1011238"/>
          <p14:tracePt t="35395" x="788988" y="1011238"/>
          <p14:tracePt t="35412" x="777875" y="1011238"/>
          <p14:tracePt t="35430" x="771525" y="1017588"/>
          <p14:tracePt t="35445" x="754063" y="1017588"/>
          <p14:tracePt t="35462" x="749300" y="1017588"/>
          <p14:tracePt t="35479" x="736600" y="1022350"/>
          <p14:tracePt t="35495" x="731838" y="1022350"/>
          <p14:tracePt t="35573" x="725488" y="1022350"/>
          <p14:tracePt t="35629" x="720725" y="1022350"/>
          <p14:tracePt t="35645" x="714375" y="1028700"/>
          <p14:tracePt t="35655" x="708025" y="1028700"/>
          <p14:tracePt t="35658" x="696913" y="1028700"/>
          <p14:tracePt t="35662" x="679450" y="1028700"/>
          <p14:tracePt t="35679" x="668338" y="1028700"/>
          <p14:tracePt t="37197" x="685800" y="1028700"/>
          <p14:tracePt t="37205" x="703263" y="1028700"/>
          <p14:tracePt t="37213" x="725488" y="1028700"/>
          <p14:tracePt t="37213" x="749300" y="1022350"/>
          <p14:tracePt t="37229" x="793750" y="1017588"/>
          <p14:tracePt t="37245" x="806450" y="1017588"/>
          <p14:tracePt t="37397" x="806450" y="1039813"/>
          <p14:tracePt t="37405" x="788988" y="1092200"/>
          <p14:tracePt t="37413" x="782638" y="1160463"/>
          <p14:tracePt t="37413" x="771525" y="1263650"/>
          <p14:tracePt t="37429" x="731838" y="1714500"/>
          <p14:tracePt t="37446" x="696913" y="2125663"/>
          <p14:tracePt t="37463" x="650875" y="2560638"/>
          <p14:tracePt t="37479" x="593725" y="2921000"/>
          <p14:tracePt t="37495" x="520700" y="3182938"/>
          <p14:tracePt t="37512" x="468313" y="3343275"/>
          <p14:tracePt t="37529" x="439738" y="3463925"/>
          <p14:tracePt t="37545" x="428625" y="3525838"/>
          <p14:tracePt t="37562" x="428625" y="3549650"/>
          <p14:tracePt t="37579" x="422275" y="3560763"/>
          <p14:tracePt t="37595" x="422275" y="3565525"/>
          <p14:tracePt t="37613" x="422275" y="3571875"/>
          <p14:tracePt t="37653" x="422275" y="3578225"/>
          <p14:tracePt t="37662" x="417513" y="3589338"/>
          <p14:tracePt t="37671" x="417513" y="3606800"/>
          <p14:tracePt t="37678" x="411163" y="3635375"/>
          <p14:tracePt t="37695" x="406400" y="3663950"/>
          <p14:tracePt t="37712" x="406400" y="3668713"/>
          <p14:tracePt t="37728" x="406400" y="3675063"/>
          <p14:tracePt t="37745" x="411163" y="3679825"/>
          <p14:tracePt t="37762" x="434975" y="3697288"/>
          <p14:tracePt t="37779" x="439738" y="3703638"/>
          <p14:tracePt t="37795" x="446088" y="3708400"/>
          <p14:tracePt t="37812" x="450850" y="3721100"/>
          <p14:tracePt t="37829" x="463550" y="3765550"/>
          <p14:tracePt t="37846" x="468313" y="3783013"/>
          <p14:tracePt t="37862" x="474663" y="3789363"/>
          <p14:tracePt t="37879" x="479425" y="3794125"/>
          <p14:tracePt t="37895" x="479425" y="3800475"/>
          <p14:tracePt t="37912" x="479425" y="3806825"/>
          <p14:tracePt t="37965" x="479425" y="3811588"/>
          <p14:tracePt t="37973" x="479425" y="3822700"/>
          <p14:tracePt t="37989" x="479425" y="3829050"/>
          <p14:tracePt t="37997" x="485775" y="3846513"/>
          <p14:tracePt t="38013" x="492125" y="3857625"/>
          <p14:tracePt t="38013" x="492125" y="3875088"/>
          <p14:tracePt t="38028" x="508000" y="3925888"/>
          <p14:tracePt t="38045" x="525463" y="3983038"/>
          <p14:tracePt t="38062" x="549275" y="4035425"/>
          <p14:tracePt t="38079" x="554038" y="4057650"/>
          <p14:tracePt t="38095" x="554038" y="4075113"/>
          <p14:tracePt t="38112" x="560388" y="4097338"/>
          <p14:tracePt t="38129" x="571500" y="4143375"/>
          <p14:tracePt t="38145" x="577850" y="4189413"/>
          <p14:tracePt t="38162" x="577850" y="4211638"/>
          <p14:tracePt t="38179" x="582613" y="4222750"/>
          <p14:tracePt t="38246" x="582613" y="4235450"/>
          <p14:tracePt t="39005" x="588963" y="4235450"/>
          <p14:tracePt t="39005" x="0" y="0"/>
        </p14:tracePtLst>
        <p14:tracePtLst>
          <p14:tracePt t="40811" x="600075" y="4235450"/>
          <p14:tracePt t="40909" x="606425" y="4235450"/>
          <p14:tracePt t="40917" x="617538" y="4229100"/>
          <p14:tracePt t="40925" x="639763" y="4229100"/>
          <p14:tracePt t="40933" x="720725" y="4222750"/>
          <p14:tracePt t="40949" x="822325" y="4222750"/>
          <p14:tracePt t="40965" x="936625" y="4235450"/>
          <p14:tracePt t="40981" x="1017588" y="4240213"/>
          <p14:tracePt t="40995" x="1057275" y="4240213"/>
          <p14:tracePt t="41525" x="1068388" y="4240213"/>
          <p14:tracePt t="41533" x="1096963" y="4240213"/>
          <p14:tracePt t="41541" x="1120775" y="4240213"/>
          <p14:tracePt t="41555" x="1160463" y="4246563"/>
          <p14:tracePt t="41556" x="1200150" y="4251325"/>
          <p14:tracePt t="41562" x="1279525" y="4268788"/>
          <p14:tracePt t="41578" x="1354138" y="4279900"/>
          <p14:tracePt t="41595" x="1417638" y="4292600"/>
          <p14:tracePt t="41612" x="1457325" y="4297363"/>
          <p14:tracePt t="41941" x="1457325" y="4303713"/>
          <p14:tracePt t="41957" x="1457325" y="4314825"/>
          <p14:tracePt t="41973" x="1457325" y="4321175"/>
          <p14:tracePt t="41988" x="1457325" y="4343400"/>
          <p14:tracePt t="41997" x="1457325" y="4354513"/>
          <p14:tracePt t="41997" x="1457325" y="4371975"/>
          <p14:tracePt t="42012" x="1457325" y="4406900"/>
          <p14:tracePt t="42012" x="1457325" y="4422775"/>
          <p14:tracePt t="42029" x="1457325" y="4457700"/>
          <p14:tracePt t="42045" x="1457325" y="4479925"/>
          <p14:tracePt t="42062" x="1457325" y="4503738"/>
          <p14:tracePt t="42078" x="1446213" y="4508500"/>
          <p14:tracePt t="42095" x="1439863" y="4521200"/>
          <p14:tracePt t="42111" x="1439863" y="4525963"/>
          <p14:tracePt t="42149" x="1435100" y="4525963"/>
          <p14:tracePt t="42237" x="1428750" y="4532313"/>
          <p14:tracePt t="42245" x="1422400" y="4532313"/>
          <p14:tracePt t="42381" x="1439863" y="4532313"/>
          <p14:tracePt t="42389" x="1463675" y="4532313"/>
          <p14:tracePt t="42397" x="1485900" y="4532313"/>
          <p14:tracePt t="42404" x="1514475" y="4532313"/>
          <p14:tracePt t="42412" x="1593850" y="4525963"/>
          <p14:tracePt t="42428" x="1708150" y="4525963"/>
          <p14:tracePt t="42445" x="1765300" y="4532313"/>
          <p14:tracePt t="42462" x="1811338" y="4532313"/>
          <p14:tracePt t="42478" x="1857375" y="4532313"/>
          <p14:tracePt t="42495" x="1908175" y="4532313"/>
          <p14:tracePt t="42512" x="1949450" y="4532313"/>
          <p14:tracePt t="42528" x="1993900" y="4532313"/>
          <p14:tracePt t="42545" x="2039938" y="4525963"/>
          <p14:tracePt t="42562" x="2074863" y="4525963"/>
          <p14:tracePt t="42578" x="2120900" y="4525963"/>
          <p14:tracePt t="42595" x="2149475" y="4525963"/>
          <p14:tracePt t="42612" x="2178050" y="4525963"/>
          <p14:tracePt t="42612" x="2182813" y="4525963"/>
          <p14:tracePt t="42629" x="2193925" y="4525963"/>
          <p14:tracePt t="42645" x="2206625" y="4525963"/>
          <p14:tracePt t="42661" x="2211388" y="4525963"/>
          <p14:tracePt t="43100" x="2200275" y="4532313"/>
          <p14:tracePt t="43109" x="2182813" y="4543425"/>
          <p14:tracePt t="43117" x="2160588" y="4554538"/>
          <p14:tracePt t="43128" x="2125663" y="4565650"/>
          <p14:tracePt t="43133" x="2039938" y="4611688"/>
          <p14:tracePt t="43145" x="1949450" y="4646613"/>
          <p14:tracePt t="43161" x="1863725" y="4675188"/>
          <p14:tracePt t="43178" x="1789113" y="4692650"/>
          <p14:tracePt t="43195" x="1725613" y="4708525"/>
          <p14:tracePt t="43212" x="1663700" y="4714875"/>
          <p14:tracePt t="43228" x="1571625" y="4721225"/>
          <p14:tracePt t="43245" x="1508125" y="4725988"/>
          <p14:tracePt t="43262" x="1457325" y="4725988"/>
          <p14:tracePt t="43279" x="1406525" y="4725988"/>
          <p14:tracePt t="43295" x="1354138" y="4725988"/>
          <p14:tracePt t="43312" x="1308100" y="4725988"/>
          <p14:tracePt t="43328" x="1268413" y="4732338"/>
          <p14:tracePt t="43345" x="1228725" y="4749800"/>
          <p14:tracePt t="43362" x="1154113" y="4765675"/>
          <p14:tracePt t="43378" x="1050925" y="4806950"/>
          <p14:tracePt t="43395" x="949325" y="4840288"/>
          <p14:tracePt t="43412" x="863600" y="4879975"/>
          <p14:tracePt t="43428" x="788988" y="4908550"/>
          <p14:tracePt t="43445" x="777875" y="4921250"/>
          <p14:tracePt t="43540" x="771525" y="4921250"/>
          <p14:tracePt t="43548" x="760413" y="4926013"/>
          <p14:tracePt t="43557" x="754063" y="4932363"/>
          <p14:tracePt t="43562" x="731838" y="4943475"/>
          <p14:tracePt t="43578" x="708025" y="4960938"/>
          <p14:tracePt t="43595" x="685800" y="4960938"/>
          <p14:tracePt t="43612" x="674688" y="4972050"/>
          <p14:tracePt t="43628" x="663575" y="4978400"/>
          <p14:tracePt t="43645" x="657225" y="4983163"/>
          <p14:tracePt t="43662" x="646113" y="4983163"/>
          <p14:tracePt t="43678" x="639763" y="4989513"/>
          <p14:tracePt t="46348" x="650875" y="4989513"/>
          <p14:tracePt t="46356" x="663575" y="4989513"/>
          <p14:tracePt t="46371" x="692150" y="4989513"/>
          <p14:tracePt t="46372" x="736600" y="4989513"/>
          <p14:tracePt t="46378" x="846138" y="4989513"/>
          <p14:tracePt t="46395" x="936625" y="5000625"/>
          <p14:tracePt t="46412" x="1039813" y="5011738"/>
          <p14:tracePt t="46428" x="1143000" y="5022850"/>
          <p14:tracePt t="46445" x="1177925" y="5022850"/>
          <p14:tracePt t="46461" x="1200150" y="5029200"/>
          <p14:tracePt t="47787" x="0" y="0"/>
        </p14:tracePtLst>
        <p14:tracePtLst>
          <p14:tracePt t="50014" x="1897063" y="5280025"/>
          <p14:tracePt t="50125" x="1892300" y="5280025"/>
          <p14:tracePt t="50133" x="1885950" y="5275263"/>
          <p14:tracePt t="50141" x="1863725" y="5264150"/>
          <p14:tracePt t="50149" x="1800225" y="5222875"/>
          <p14:tracePt t="50162" x="1731963" y="5189538"/>
          <p14:tracePt t="50181" x="1646238" y="5149850"/>
          <p14:tracePt t="50197" x="1554163" y="5108575"/>
          <p14:tracePt t="50213" x="1479550" y="5080000"/>
          <p14:tracePt t="50229" x="1365250" y="5057775"/>
          <p14:tracePt t="50245" x="1279525" y="5040313"/>
          <p14:tracePt t="50279" x="1189038" y="5035550"/>
          <p14:tracePt t="50283" x="1079500" y="5029200"/>
          <p14:tracePt t="50301" x="1000125" y="5011738"/>
          <p14:tracePt t="50317" x="936625" y="5006975"/>
          <p14:tracePt t="50333" x="892175" y="5006975"/>
          <p14:tracePt t="50346" x="857250" y="5006975"/>
          <p14:tracePt t="50362" x="817563" y="5011738"/>
          <p14:tracePt t="50379" x="777875" y="5018088"/>
          <p14:tracePt t="50395" x="742950" y="5029200"/>
          <p14:tracePt t="50412" x="703263" y="5040313"/>
          <p14:tracePt t="50429" x="663575" y="5064125"/>
          <p14:tracePt t="50446" x="635000" y="5086350"/>
          <p14:tracePt t="50462" x="611188" y="5103813"/>
          <p14:tracePt t="50479" x="588963" y="5137150"/>
          <p14:tracePt t="50495" x="577850" y="5165725"/>
          <p14:tracePt t="50512" x="571500" y="5194300"/>
          <p14:tracePt t="50529" x="571500" y="5211763"/>
          <p14:tracePt t="50546" x="571500" y="5235575"/>
          <p14:tracePt t="50562" x="577850" y="5251450"/>
          <p14:tracePt t="50579" x="600075" y="5280025"/>
          <p14:tracePt t="50595" x="628650" y="5308600"/>
          <p14:tracePt t="50612" x="663575" y="5332413"/>
          <p14:tracePt t="50629" x="703263" y="5360988"/>
          <p14:tracePt t="50646" x="736600" y="5372100"/>
          <p14:tracePt t="50662" x="782638" y="5383213"/>
          <p14:tracePt t="50679" x="846138" y="5394325"/>
          <p14:tracePt t="50695" x="949325" y="5418138"/>
          <p14:tracePt t="50712" x="1057275" y="5435600"/>
          <p14:tracePt t="50729" x="1136650" y="5446713"/>
          <p14:tracePt t="50746" x="1211263" y="5451475"/>
          <p14:tracePt t="50762" x="1292225" y="5457825"/>
          <p14:tracePt t="50781" x="1349375" y="5464175"/>
          <p14:tracePt t="50796" x="1422400" y="5475288"/>
          <p14:tracePt t="50812" x="1514475" y="5480050"/>
          <p14:tracePt t="50829" x="1692275" y="5497513"/>
          <p14:tracePt t="50846" x="1817688" y="5503863"/>
          <p14:tracePt t="50862" x="1978025" y="5521325"/>
          <p14:tracePt t="50879" x="2120900" y="5521325"/>
          <p14:tracePt t="50895" x="2257425" y="5526088"/>
          <p14:tracePt t="50912" x="2406650" y="5543550"/>
          <p14:tracePt t="50929" x="2554288" y="5543550"/>
          <p14:tracePt t="50946" x="2708275" y="5549900"/>
          <p14:tracePt t="50962" x="2863850" y="5549900"/>
          <p14:tracePt t="50979" x="3000375" y="5549900"/>
          <p14:tracePt t="50995" x="3132138" y="5537200"/>
          <p14:tracePt t="51012" x="3257550" y="5532438"/>
          <p14:tracePt t="51029" x="3446463" y="5526088"/>
          <p14:tracePt t="51045" x="3560763" y="5514975"/>
          <p14:tracePt t="51062" x="3651250" y="5503863"/>
          <p14:tracePt t="51079" x="3725863" y="5492750"/>
          <p14:tracePt t="51095" x="3800475" y="5464175"/>
          <p14:tracePt t="51112" x="3851275" y="5440363"/>
          <p14:tracePt t="51129" x="3875088" y="5418138"/>
          <p14:tracePt t="51146" x="3892550" y="5407025"/>
          <p14:tracePt t="51163" x="3892550" y="5400675"/>
          <p14:tracePt t="51179" x="3903663" y="5389563"/>
          <p14:tracePt t="51195" x="3903663" y="5378450"/>
          <p14:tracePt t="51212" x="3903663" y="5372100"/>
          <p14:tracePt t="51229" x="3897313" y="5354638"/>
          <p14:tracePt t="51246" x="3892550" y="5332413"/>
          <p14:tracePt t="51262" x="3857625" y="5308600"/>
          <p14:tracePt t="51279" x="3806825" y="5280025"/>
          <p14:tracePt t="51296" x="3721100" y="5229225"/>
          <p14:tracePt t="51312" x="3611563" y="5178425"/>
          <p14:tracePt t="51329" x="3479800" y="5121275"/>
          <p14:tracePt t="51346" x="3336925" y="5080000"/>
          <p14:tracePt t="51362" x="3200400" y="5035550"/>
          <p14:tracePt t="51379" x="3057525" y="5006975"/>
          <p14:tracePt t="51395" x="2921000" y="4965700"/>
          <p14:tracePt t="51412" x="2778125" y="4937125"/>
          <p14:tracePt t="51429" x="2589213" y="4903788"/>
          <p14:tracePt t="51446" x="2463800" y="4897438"/>
          <p14:tracePt t="51462" x="2343150" y="4897438"/>
          <p14:tracePt t="51479" x="2217738" y="4897438"/>
          <p14:tracePt t="51495" x="2092325" y="4897438"/>
          <p14:tracePt t="51512" x="1954213" y="4908550"/>
          <p14:tracePt t="51529" x="1822450" y="4914900"/>
          <p14:tracePt t="51545" x="1685925" y="4921250"/>
          <p14:tracePt t="51562" x="1560513" y="4932363"/>
          <p14:tracePt t="51580" x="1439863" y="4943475"/>
          <p14:tracePt t="51595" x="1349375" y="4960938"/>
          <p14:tracePt t="51612" x="1263650" y="4972050"/>
          <p14:tracePt t="51629" x="1143000" y="4983163"/>
          <p14:tracePt t="51646" x="1074738" y="4994275"/>
          <p14:tracePt t="51662" x="1000125" y="5006975"/>
          <p14:tracePt t="51679" x="936625" y="5018088"/>
          <p14:tracePt t="51695" x="892175" y="5029200"/>
          <p14:tracePt t="51712" x="857250" y="5040313"/>
          <p14:tracePt t="51729" x="817563" y="5057775"/>
          <p14:tracePt t="51745" x="777875" y="5075238"/>
          <p14:tracePt t="51762" x="742950" y="5092700"/>
          <p14:tracePt t="51779" x="714375" y="5108575"/>
          <p14:tracePt t="51795" x="685800" y="5137150"/>
          <p14:tracePt t="51812" x="668338" y="5165725"/>
          <p14:tracePt t="51829" x="650875" y="5211763"/>
          <p14:tracePt t="51845" x="646113" y="5251450"/>
          <p14:tracePt t="51862" x="646113" y="5280025"/>
          <p14:tracePt t="51879" x="646113" y="5314950"/>
          <p14:tracePt t="51895" x="646113" y="5332413"/>
          <p14:tracePt t="51912" x="657225" y="5354638"/>
          <p14:tracePt t="51929" x="668338" y="5372100"/>
          <p14:tracePt t="51945" x="692150" y="5394325"/>
          <p14:tracePt t="51962" x="720725" y="5422900"/>
          <p14:tracePt t="51979" x="788988" y="5457825"/>
          <p14:tracePt t="51995" x="863600" y="5492750"/>
          <p14:tracePt t="52012" x="1006475" y="5521325"/>
          <p14:tracePt t="52029" x="1108075" y="5532438"/>
          <p14:tracePt t="52046" x="1222375" y="5537200"/>
          <p14:tracePt t="52062" x="1354138" y="5549900"/>
          <p14:tracePt t="52079" x="1508125" y="5549900"/>
          <p14:tracePt t="52095" x="1663700" y="5549900"/>
          <p14:tracePt t="52112" x="1828800" y="5543550"/>
          <p14:tracePt t="52129" x="1993900" y="5532438"/>
          <p14:tracePt t="52145" x="2154238" y="5521325"/>
          <p14:tracePt t="52162" x="2320925" y="5508625"/>
          <p14:tracePt t="52179" x="2503488" y="5497513"/>
          <p14:tracePt t="52195" x="2732088" y="5475288"/>
          <p14:tracePt t="52212" x="2954338" y="5440363"/>
          <p14:tracePt t="52229" x="3246438" y="5383213"/>
          <p14:tracePt t="52245" x="3422650" y="5349875"/>
          <p14:tracePt t="52262" x="3571875" y="5308600"/>
          <p14:tracePt t="52279" x="3697288" y="5280025"/>
          <p14:tracePt t="52296" x="3765550" y="5264150"/>
          <p14:tracePt t="52312" x="3840163" y="5257800"/>
          <p14:tracePt t="52329" x="3892550" y="5251450"/>
          <p14:tracePt t="52345" x="3937000" y="5246688"/>
          <p14:tracePt t="52362" x="3983038" y="5235575"/>
          <p14:tracePt t="52379" x="4022725" y="5229225"/>
          <p14:tracePt t="52396" x="4029075" y="5222875"/>
          <p14:tracePt t="52412" x="4035425" y="5222875"/>
          <p14:tracePt t="52501" x="4029075" y="5211763"/>
          <p14:tracePt t="52509" x="4006850" y="5194300"/>
          <p14:tracePt t="52517" x="3960813" y="5165725"/>
          <p14:tracePt t="52523" x="3908425" y="5132388"/>
          <p14:tracePt t="52529" x="3765550" y="5068888"/>
          <p14:tracePt t="52545" x="3578225" y="5006975"/>
          <p14:tracePt t="52562" x="3314700" y="4926013"/>
          <p14:tracePt t="52579" x="3035300" y="4846638"/>
          <p14:tracePt t="52595" x="2782888" y="4800600"/>
          <p14:tracePt t="52612" x="2578100" y="4772025"/>
          <p14:tracePt t="52629" x="2314575" y="4760913"/>
          <p14:tracePt t="52645" x="2125663" y="4760913"/>
          <p14:tracePt t="52662" x="1931988" y="4783138"/>
          <p14:tracePt t="52679" x="1754188" y="4811713"/>
          <p14:tracePt t="52695" x="1600200" y="4840288"/>
          <p14:tracePt t="52712" x="1468438" y="4879975"/>
          <p14:tracePt t="52729" x="1336675" y="4908550"/>
          <p14:tracePt t="52745" x="1217613" y="4943475"/>
          <p14:tracePt t="52762" x="1114425" y="4972050"/>
          <p14:tracePt t="52779" x="1046163" y="4989513"/>
          <p14:tracePt t="52797" x="1011238" y="5006975"/>
          <p14:tracePt t="52812" x="989013" y="5022850"/>
          <p14:tracePt t="52829" x="982663" y="5022850"/>
          <p14:tracePt t="53307" x="0" y="0"/>
        </p14:tracePtLst>
        <p14:tracePtLst>
          <p14:tracePt t="54524" x="1092200" y="5680075"/>
          <p14:tracePt t="54821" x="1079500" y="5680075"/>
          <p14:tracePt t="54829" x="1039813" y="5680075"/>
          <p14:tracePt t="54845" x="977900" y="5697538"/>
          <p14:tracePt t="54862" x="936625" y="5703888"/>
          <p14:tracePt t="54862" x="857250" y="5721350"/>
          <p14:tracePt t="54878" x="782638" y="5737225"/>
          <p14:tracePt t="54895" x="742950" y="5749925"/>
          <p14:tracePt t="54912" x="736600" y="5749925"/>
          <p14:tracePt t="55397" x="749300" y="5754688"/>
          <p14:tracePt t="55405" x="754063" y="5761038"/>
          <p14:tracePt t="55413" x="777875" y="5765800"/>
          <p14:tracePt t="55429" x="793750" y="5765800"/>
          <p14:tracePt t="55429" x="811213" y="5772150"/>
          <p14:tracePt t="55445" x="828675" y="5778500"/>
          <p14:tracePt t="55462" x="846138" y="5778500"/>
          <p14:tracePt t="55917" x="839788" y="5783263"/>
          <p14:tracePt t="55925" x="828675" y="5789613"/>
          <p14:tracePt t="55941" x="822325" y="5794375"/>
          <p14:tracePt t="55955" x="811213" y="5794375"/>
          <p14:tracePt t="55973" x="806450" y="5800725"/>
          <p14:tracePt t="56101" x="800100" y="5800725"/>
          <p14:tracePt t="56261" x="817563" y="5800725"/>
          <p14:tracePt t="56269" x="835025" y="5800725"/>
          <p14:tracePt t="56278" x="850900" y="5800725"/>
          <p14:tracePt t="56279" x="879475" y="5800725"/>
          <p14:tracePt t="56295" x="892175" y="5800725"/>
          <p14:tracePt t="56312" x="903288" y="5794375"/>
          <p14:tracePt t="56733" x="908050" y="5794375"/>
          <p14:tracePt t="56741" x="920750" y="5789613"/>
          <p14:tracePt t="56749" x="942975" y="5789613"/>
          <p14:tracePt t="56757" x="965200" y="5789613"/>
          <p14:tracePt t="56765" x="1022350" y="5783263"/>
          <p14:tracePt t="56779" x="1092200" y="5783263"/>
          <p14:tracePt t="56795" x="1154113" y="5783263"/>
          <p14:tracePt t="56812" x="1200150" y="5783263"/>
          <p14:tracePt t="56812" x="1222375" y="5783263"/>
          <p14:tracePt t="56829" x="1235075" y="5783263"/>
          <p14:tracePt t="56917" x="1239838" y="5783263"/>
          <p14:tracePt t="56933" x="1246188" y="5783263"/>
          <p14:tracePt t="56957" x="1250950" y="5783263"/>
          <p14:tracePt t="56973" x="1268413" y="5783263"/>
          <p14:tracePt t="56981" x="1279525" y="5783263"/>
          <p14:tracePt t="56995" x="1285875" y="5783263"/>
          <p14:tracePt t="56997" x="1303338" y="5783263"/>
          <p14:tracePt t="57012" x="1320800" y="5783263"/>
          <p14:tracePt t="57028" x="1336675" y="5783263"/>
          <p14:tracePt t="57045" x="1343025" y="5783263"/>
          <p14:tracePt t="57062" x="1360488" y="5783263"/>
          <p14:tracePt t="57309" x="1365250" y="5783263"/>
          <p14:tracePt t="57322" x="1377950" y="5783263"/>
          <p14:tracePt t="57325" x="1389063" y="5783263"/>
          <p14:tracePt t="57330" x="1463675" y="5783263"/>
          <p14:tracePt t="57345" x="1571625" y="5789613"/>
          <p14:tracePt t="57363" x="1668463" y="5800725"/>
          <p14:tracePt t="57379" x="1749425" y="5811838"/>
          <p14:tracePt t="57395" x="1789113" y="5811838"/>
          <p14:tracePt t="57395" x="1800225" y="5811838"/>
          <p14:tracePt t="57437" x="1800225" y="5818188"/>
          <p14:tracePt t="57613" x="1793875" y="5818188"/>
          <p14:tracePt t="57621" x="1778000" y="5822950"/>
          <p14:tracePt t="57638" x="1743075" y="5835650"/>
          <p14:tracePt t="57639" x="1720850" y="5840413"/>
          <p14:tracePt t="57645" x="1651000" y="5846763"/>
          <p14:tracePt t="57662" x="1543050" y="5857875"/>
          <p14:tracePt t="57678" x="1422400" y="5864225"/>
          <p14:tracePt t="57695" x="1285875" y="5864225"/>
          <p14:tracePt t="57712" x="1160463" y="5851525"/>
          <p14:tracePt t="57728" x="1068388" y="5851525"/>
          <p14:tracePt t="57745" x="1017588" y="5846763"/>
          <p14:tracePt t="57762" x="977900" y="5846763"/>
          <p14:tracePt t="57778" x="954088" y="5840413"/>
          <p14:tracePt t="57795" x="942975" y="5840413"/>
          <p14:tracePt t="57846" x="936625" y="5840413"/>
          <p14:tracePt t="58053" x="931863" y="5840413"/>
          <p14:tracePt t="58061" x="925513" y="5840413"/>
          <p14:tracePt t="58077" x="920750" y="5840413"/>
          <p14:tracePt t="58101" x="914400" y="5840413"/>
          <p14:tracePt t="58116" x="908050" y="5835650"/>
          <p14:tracePt t="58157" x="903288" y="5835650"/>
          <p14:tracePt t="5891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  <a:noFill/>
          <a:ln/>
        </p:spPr>
        <p:txBody>
          <a:bodyPr/>
          <a:lstStyle/>
          <a:p>
            <a:r>
              <a:rPr lang="en-US" dirty="0" smtClean="0"/>
              <a:t>Dose Calculations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763000" cy="6019800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Alpha and Beta</a:t>
            </a:r>
            <a:endParaRPr lang="en-US" dirty="0"/>
          </a:p>
          <a:p>
            <a:r>
              <a:rPr lang="en-US" dirty="0"/>
              <a:t>Absorbed dose: D = AE</a:t>
            </a:r>
            <a:r>
              <a:rPr lang="en-US" baseline="-25000" dirty="0"/>
              <a:t>ave</a:t>
            </a:r>
            <a:r>
              <a:rPr lang="en-US" dirty="0"/>
              <a:t>x1.6E-13J/MeVx1E3g/kg</a:t>
            </a:r>
          </a:p>
          <a:p>
            <a:pPr>
              <a:buFontTx/>
              <a:buNone/>
            </a:pPr>
            <a:r>
              <a:rPr lang="en-US" dirty="0"/>
              <a:t>			             =1.6E-10AE</a:t>
            </a:r>
            <a:r>
              <a:rPr lang="en-US" baseline="-25000" dirty="0"/>
              <a:t>ave</a:t>
            </a:r>
            <a:r>
              <a:rPr lang="en-US" dirty="0"/>
              <a:t> (</a:t>
            </a:r>
            <a:r>
              <a:rPr lang="en-US" dirty="0" err="1"/>
              <a:t>Gy</a:t>
            </a:r>
            <a:r>
              <a:rPr lang="en-US" dirty="0"/>
              <a:t>/s)</a:t>
            </a:r>
          </a:p>
          <a:p>
            <a:pPr>
              <a:buFontTx/>
              <a:buNone/>
            </a:pPr>
            <a:r>
              <a:rPr lang="en-US" dirty="0"/>
              <a:t>A = conc. </a:t>
            </a:r>
            <a:r>
              <a:rPr lang="en-US" dirty="0" err="1"/>
              <a:t>Bq</a:t>
            </a:r>
            <a:r>
              <a:rPr lang="en-US" dirty="0"/>
              <a:t>/g, </a:t>
            </a:r>
          </a:p>
          <a:p>
            <a:pPr>
              <a:buFontTx/>
              <a:buNone/>
            </a:pPr>
            <a:r>
              <a:rPr lang="en-US" dirty="0"/>
              <a:t>E</a:t>
            </a:r>
            <a:r>
              <a:rPr lang="en-US" baseline="-25000" dirty="0"/>
              <a:t>ave</a:t>
            </a:r>
            <a:r>
              <a:rPr lang="en-US" dirty="0"/>
              <a:t>= average </a:t>
            </a:r>
            <a:r>
              <a:rPr lang="en-US" dirty="0" smtClean="0"/>
              <a:t>energy</a:t>
            </a:r>
          </a:p>
          <a:p>
            <a:pPr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u="sng" dirty="0"/>
              <a:t>Calculated dose of 1.2 E5 </a:t>
            </a:r>
            <a:r>
              <a:rPr lang="en-US" u="sng" dirty="0" err="1"/>
              <a:t>Bq</a:t>
            </a:r>
            <a:r>
              <a:rPr lang="en-US" u="sng" dirty="0"/>
              <a:t> of </a:t>
            </a:r>
            <a:r>
              <a:rPr lang="en-US" u="sng" baseline="30000" dirty="0"/>
              <a:t>14</a:t>
            </a:r>
            <a:r>
              <a:rPr lang="en-US" u="sng" dirty="0"/>
              <a:t>C in </a:t>
            </a:r>
            <a:r>
              <a:rPr lang="en-US" u="sng" dirty="0" smtClean="0"/>
              <a:t>50 g </a:t>
            </a:r>
            <a:r>
              <a:rPr lang="en-US" u="sng" dirty="0"/>
              <a:t>of tissue</a:t>
            </a:r>
            <a:endParaRPr lang="en-US" dirty="0"/>
          </a:p>
          <a:p>
            <a:pPr>
              <a:buFontTx/>
              <a:buNone/>
            </a:pPr>
            <a:r>
              <a:rPr lang="en-US" dirty="0" err="1"/>
              <a:t>ßmax</a:t>
            </a:r>
            <a:r>
              <a:rPr lang="en-US" dirty="0"/>
              <a:t> of </a:t>
            </a:r>
            <a:r>
              <a:rPr lang="en-US" baseline="30000" dirty="0"/>
              <a:t>14</a:t>
            </a:r>
            <a:r>
              <a:rPr lang="en-US" dirty="0"/>
              <a:t>C is 0.156 </a:t>
            </a:r>
            <a:r>
              <a:rPr lang="en-US" dirty="0" err="1"/>
              <a:t>MeV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E</a:t>
            </a:r>
            <a:r>
              <a:rPr lang="en-US" baseline="-25000" dirty="0"/>
              <a:t>ave</a:t>
            </a:r>
            <a:r>
              <a:rPr lang="en-US" dirty="0"/>
              <a:t>≈ </a:t>
            </a:r>
            <a:r>
              <a:rPr lang="en-US" dirty="0" err="1"/>
              <a:t>ß</a:t>
            </a:r>
            <a:r>
              <a:rPr lang="en-US" baseline="-25000" dirty="0" err="1"/>
              <a:t>max</a:t>
            </a:r>
            <a:r>
              <a:rPr lang="en-US" dirty="0"/>
              <a:t>/3 ≈ 0.052 </a:t>
            </a:r>
            <a:r>
              <a:rPr lang="en-US" dirty="0" err="1"/>
              <a:t>MeV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A = 1.2 E5 </a:t>
            </a:r>
            <a:r>
              <a:rPr lang="en-US" dirty="0" err="1"/>
              <a:t>Bq</a:t>
            </a:r>
            <a:r>
              <a:rPr lang="en-US" dirty="0"/>
              <a:t>/50g</a:t>
            </a:r>
          </a:p>
          <a:p>
            <a:pPr>
              <a:buFontTx/>
              <a:buNone/>
            </a:pPr>
            <a:r>
              <a:rPr lang="en-US" dirty="0"/>
              <a:t>D = 1.2 E5 </a:t>
            </a:r>
            <a:r>
              <a:rPr lang="en-US" dirty="0" err="1"/>
              <a:t>Bq</a:t>
            </a:r>
            <a:r>
              <a:rPr lang="en-US" dirty="0"/>
              <a:t>/50g x 0.052 </a:t>
            </a:r>
            <a:r>
              <a:rPr lang="en-US" dirty="0" err="1"/>
              <a:t>MeV</a:t>
            </a:r>
            <a:r>
              <a:rPr lang="en-US" dirty="0"/>
              <a:t> x 1.6E-10 = 20 </a:t>
            </a:r>
            <a:r>
              <a:rPr lang="en-US" dirty="0" err="1" smtClean="0"/>
              <a:t>nGy</a:t>
            </a:r>
            <a:r>
              <a:rPr lang="en-US" dirty="0" smtClean="0"/>
              <a:t>/s</a:t>
            </a:r>
          </a:p>
          <a:p>
            <a:pPr>
              <a:buFontTx/>
              <a:buNone/>
            </a:pPr>
            <a:r>
              <a:rPr lang="en-US" dirty="0" smtClean="0"/>
              <a:t>What does this value mean?</a:t>
            </a:r>
          </a:p>
          <a:p>
            <a:pPr>
              <a:buFontTx/>
              <a:buNone/>
            </a:pPr>
            <a:r>
              <a:rPr lang="en-US" dirty="0" smtClean="0"/>
              <a:t>Average background 6.24 </a:t>
            </a:r>
            <a:r>
              <a:rPr lang="en-US" dirty="0" err="1" smtClean="0"/>
              <a:t>mSv</a:t>
            </a:r>
            <a:r>
              <a:rPr lang="en-US" dirty="0" smtClean="0"/>
              <a:t>/year</a:t>
            </a:r>
          </a:p>
          <a:p>
            <a:pPr>
              <a:buFontTx/>
              <a:buNone/>
            </a:pPr>
            <a:r>
              <a:rPr lang="en-US" dirty="0" smtClean="0"/>
              <a:t>	2E-10 </a:t>
            </a:r>
            <a:r>
              <a:rPr lang="en-US" dirty="0" err="1" smtClean="0"/>
              <a:t>Sv</a:t>
            </a:r>
            <a:r>
              <a:rPr lang="en-US" dirty="0" smtClean="0"/>
              <a:t>/second</a:t>
            </a:r>
            <a:r>
              <a:rPr lang="en-US" smtClean="0"/>
              <a:t>= 0.2 </a:t>
            </a:r>
            <a:r>
              <a:rPr lang="en-US" dirty="0" err="1" smtClean="0"/>
              <a:t>nSv</a:t>
            </a:r>
            <a:r>
              <a:rPr lang="en-US" dirty="0" smtClean="0"/>
              <a:t>/s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7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25" x="4337050" y="1006475"/>
          <p14:tracePt t="6170" x="4321175" y="1006475"/>
          <p14:tracePt t="6181" x="4297363" y="1006475"/>
          <p14:tracePt t="6186" x="4268788" y="1011238"/>
          <p14:tracePt t="6205" x="4211638" y="1028700"/>
          <p14:tracePt t="6210" x="4165600" y="1039813"/>
          <p14:tracePt t="6222" x="4108450" y="1057275"/>
          <p14:tracePt t="6242" x="4057650" y="1074738"/>
          <p14:tracePt t="6258" x="4017963" y="1092200"/>
          <p14:tracePt t="6282" x="4006850" y="1096963"/>
          <p14:tracePt t="6306" x="4000500" y="1096963"/>
          <p14:tracePt t="6322" x="3994150" y="1103313"/>
          <p14:tracePt t="6339" x="3983038" y="1108075"/>
          <p14:tracePt t="6355" x="3971925" y="1114425"/>
          <p14:tracePt t="6370" x="3960813" y="1120775"/>
          <p14:tracePt t="6378" x="3932238" y="1131888"/>
          <p14:tracePt t="6394" x="3908425" y="1143000"/>
          <p14:tracePt t="6406" x="3886200" y="1160463"/>
          <p14:tracePt t="6439" x="3868738" y="1171575"/>
          <p14:tracePt t="6442" x="3857625" y="1189038"/>
          <p14:tracePt t="6456" x="3851275" y="1193800"/>
          <p14:tracePt t="6474" x="3840163" y="1217613"/>
          <p14:tracePt t="6490" x="3822700" y="1235075"/>
          <p14:tracePt t="6490" x="3817938" y="1246188"/>
          <p14:tracePt t="6506" x="3800475" y="1274763"/>
          <p14:tracePt t="6522" x="3794125" y="1303338"/>
          <p14:tracePt t="6539" x="3789363" y="1331913"/>
          <p14:tracePt t="6556" x="3783013" y="1354138"/>
          <p14:tracePt t="6572" x="3778250" y="1382713"/>
          <p14:tracePt t="6589" x="3778250" y="1417638"/>
          <p14:tracePt t="6605" x="3778250" y="1463675"/>
          <p14:tracePt t="6622" x="3789363" y="1525588"/>
          <p14:tracePt t="6639" x="3822700" y="1600200"/>
          <p14:tracePt t="6655" x="3863975" y="1679575"/>
          <p14:tracePt t="6672" x="3897313" y="1720850"/>
          <p14:tracePt t="6689" x="3937000" y="1760538"/>
          <p14:tracePt t="6706" x="3978275" y="1778000"/>
          <p14:tracePt t="6722" x="4035425" y="1782763"/>
          <p14:tracePt t="6739" x="4114800" y="1789113"/>
          <p14:tracePt t="6755" x="4183063" y="1782763"/>
          <p14:tracePt t="6772" x="4257675" y="1760538"/>
          <p14:tracePt t="6789" x="4337050" y="1725613"/>
          <p14:tracePt t="6805" x="4406900" y="1685925"/>
          <p14:tracePt t="6822" x="4457700" y="1646238"/>
          <p14:tracePt t="6839" x="4475163" y="1611313"/>
          <p14:tracePt t="6855" x="4486275" y="1582738"/>
          <p14:tracePt t="6872" x="4503738" y="1543050"/>
          <p14:tracePt t="6872" x="4503738" y="1520825"/>
          <p14:tracePt t="6890" x="4508500" y="1503363"/>
          <p14:tracePt t="6905" x="4508500" y="1439863"/>
          <p14:tracePt t="6922" x="4503738" y="1382713"/>
          <p14:tracePt t="6939" x="4475163" y="1336675"/>
          <p14:tracePt t="6956" x="4446588" y="1285875"/>
          <p14:tracePt t="6972" x="4422775" y="1257300"/>
          <p14:tracePt t="6989" x="4389438" y="1228725"/>
          <p14:tracePt t="7005" x="4349750" y="1206500"/>
          <p14:tracePt t="7022" x="4321175" y="1200150"/>
          <p14:tracePt t="7039" x="4308475" y="1193800"/>
          <p14:tracePt t="7098" x="4303713" y="1193800"/>
          <p14:tracePt t="7106" x="4286250" y="1193800"/>
          <p14:tracePt t="7116" x="4279900" y="1193800"/>
          <p14:tracePt t="7506" x="4275138" y="1193800"/>
          <p14:tracePt t="7513" x="4246563" y="1193800"/>
          <p14:tracePt t="7516" x="4194175" y="1193800"/>
          <p14:tracePt t="7522" x="4079875" y="1193800"/>
          <p14:tracePt t="7539" x="3965575" y="1189038"/>
          <p14:tracePt t="7556" x="3868738" y="1171575"/>
          <p14:tracePt t="7572" x="3806825" y="1171575"/>
          <p14:tracePt t="7589" x="3778250" y="1171575"/>
          <p14:tracePt t="7605" x="3754438" y="1171575"/>
          <p14:tracePt t="7622" x="3736975" y="1177925"/>
          <p14:tracePt t="7638" x="3714750" y="1182688"/>
          <p14:tracePt t="7655" x="3697288" y="1193800"/>
          <p14:tracePt t="7672" x="3675063" y="1200150"/>
          <p14:tracePt t="7689" x="3657600" y="1217613"/>
          <p14:tracePt t="7706" x="3646488" y="1228725"/>
          <p14:tracePt t="7722" x="3635375" y="1239838"/>
          <p14:tracePt t="7739" x="3622675" y="1263650"/>
          <p14:tracePt t="7755" x="3606800" y="1296988"/>
          <p14:tracePt t="7772" x="3589338" y="1331913"/>
          <p14:tracePt t="7789" x="3578225" y="1377950"/>
          <p14:tracePt t="7805" x="3571875" y="1422400"/>
          <p14:tracePt t="7822" x="3571875" y="1463675"/>
          <p14:tracePt t="7839" x="3571875" y="1497013"/>
          <p14:tracePt t="7856" x="3578225" y="1520825"/>
          <p14:tracePt t="7872" x="3578225" y="1531938"/>
          <p14:tracePt t="7889" x="3582988" y="1536700"/>
          <p14:tracePt t="7906" x="3606800" y="1543050"/>
          <p14:tracePt t="7922" x="3629025" y="1543050"/>
          <p14:tracePt t="7939" x="3675063" y="1554163"/>
          <p14:tracePt t="7955" x="3732213" y="1560513"/>
          <p14:tracePt t="7973" x="3811588" y="1560513"/>
          <p14:tracePt t="7990" x="3903663" y="1554163"/>
          <p14:tracePt t="8006" x="3978275" y="1536700"/>
          <p14:tracePt t="8023" x="4035425" y="1525588"/>
          <p14:tracePt t="8039" x="4079875" y="1503363"/>
          <p14:tracePt t="8056" x="4125913" y="1474788"/>
          <p14:tracePt t="8072" x="4160838" y="1463675"/>
          <p14:tracePt t="8089" x="4183063" y="1435100"/>
          <p14:tracePt t="8105" x="4211638" y="1393825"/>
          <p14:tracePt t="8122" x="4217988" y="1371600"/>
          <p14:tracePt t="8139" x="4229100" y="1343025"/>
          <p14:tracePt t="8155" x="4235450" y="1320800"/>
          <p14:tracePt t="8172" x="4235450" y="1285875"/>
          <p14:tracePt t="8189" x="4235450" y="1257300"/>
          <p14:tracePt t="8205" x="4217988" y="1228725"/>
          <p14:tracePt t="8222" x="4189413" y="1193800"/>
          <p14:tracePt t="8239" x="4165600" y="1171575"/>
          <p14:tracePt t="8255" x="4125913" y="1143000"/>
          <p14:tracePt t="8272" x="4068763" y="1120775"/>
          <p14:tracePt t="8289" x="4006850" y="1103313"/>
          <p14:tracePt t="8306" x="3908425" y="1092200"/>
          <p14:tracePt t="8322" x="3840163" y="1092200"/>
          <p14:tracePt t="8339" x="3765550" y="1092200"/>
          <p14:tracePt t="8355" x="3697288" y="1103313"/>
          <p14:tracePt t="8372" x="3640138" y="1114425"/>
          <p14:tracePt t="8388" x="3594100" y="1136650"/>
          <p14:tracePt t="8405" x="3565525" y="1143000"/>
          <p14:tracePt t="8422" x="3549650" y="1160463"/>
          <p14:tracePt t="8439" x="3536950" y="1171575"/>
          <p14:tracePt t="8455" x="3532188" y="1189038"/>
          <p14:tracePt t="8472" x="3525838" y="1206500"/>
          <p14:tracePt t="8489" x="3521075" y="1246188"/>
          <p14:tracePt t="8506" x="3521075" y="1279525"/>
          <p14:tracePt t="8522" x="3536950" y="1296988"/>
          <p14:tracePt t="8539" x="3571875" y="1325563"/>
          <p14:tracePt t="8555" x="3635375" y="1349375"/>
          <p14:tracePt t="8573" x="3736975" y="1371600"/>
          <p14:tracePt t="8589" x="3875088" y="1371600"/>
          <p14:tracePt t="8605" x="4000500" y="1371600"/>
          <p14:tracePt t="8622" x="4097338" y="1360488"/>
          <p14:tracePt t="8639" x="4165600" y="1343025"/>
          <p14:tracePt t="8655" x="4206875" y="1320800"/>
          <p14:tracePt t="8673" x="4217988" y="1308100"/>
          <p14:tracePt t="8689" x="4222750" y="1292225"/>
          <p14:tracePt t="8706" x="4229100" y="1279525"/>
          <p14:tracePt t="9065" x="4229100" y="1274763"/>
          <p14:tracePt t="9065" x="0" y="0"/>
        </p14:tracePtLst>
        <p14:tracePtLst>
          <p14:tracePt t="13572" x="5675313" y="1925638"/>
          <p14:tracePt t="13714" x="5686425" y="1925638"/>
          <p14:tracePt t="13722" x="5708650" y="1925638"/>
          <p14:tracePt t="13738" x="5726113" y="1925638"/>
          <p14:tracePt t="13746" x="5761038" y="1925638"/>
          <p14:tracePt t="13756" x="5778500" y="1925638"/>
          <p14:tracePt t="13874" x="5783263" y="1925638"/>
          <p14:tracePt t="13882" x="5789613" y="1925638"/>
          <p14:tracePt t="13890" x="5800725" y="1925638"/>
          <p14:tracePt t="13898" x="5818188" y="1925638"/>
          <p14:tracePt t="13907" x="5835650" y="1925638"/>
          <p14:tracePt t="13923" x="5840413" y="1925638"/>
          <p14:tracePt t="13939" x="5846763" y="1925638"/>
          <p14:tracePt t="13956" x="5851525" y="1925638"/>
          <p14:tracePt t="14394" x="5864225" y="1914525"/>
          <p14:tracePt t="14402" x="5875338" y="1903413"/>
          <p14:tracePt t="14410" x="5886450" y="1892300"/>
          <p14:tracePt t="14423" x="5892800" y="1879600"/>
          <p14:tracePt t="14426" x="5915025" y="1863725"/>
          <p14:tracePt t="14439" x="5937250" y="1839913"/>
          <p14:tracePt t="14456" x="5954713" y="1822450"/>
          <p14:tracePt t="14473" x="5989638" y="1811338"/>
          <p14:tracePt t="14489" x="6040438" y="1793875"/>
          <p14:tracePt t="14506" x="6121400" y="1765300"/>
          <p14:tracePt t="14523" x="6251575" y="1731963"/>
          <p14:tracePt t="14539" x="6423025" y="1692275"/>
          <p14:tracePt t="14556" x="6589713" y="1651000"/>
          <p14:tracePt t="14573" x="6737350" y="1611313"/>
          <p14:tracePt t="14589" x="6897688" y="1571625"/>
          <p14:tracePt t="14606" x="7058025" y="1543050"/>
          <p14:tracePt t="14623" x="7218363" y="1503363"/>
          <p14:tracePt t="14639" x="7366000" y="1468438"/>
          <p14:tracePt t="14656" x="7515225" y="1439863"/>
          <p14:tracePt t="14673" x="7646988" y="1406525"/>
          <p14:tracePt t="14689" x="7766050" y="1360488"/>
          <p14:tracePt t="14706" x="7794625" y="1343025"/>
          <p14:tracePt t="14723" x="7818438" y="1320800"/>
          <p14:tracePt t="14739" x="7829550" y="1314450"/>
          <p14:tracePt t="14756" x="7835900" y="1303338"/>
          <p14:tracePt t="14773" x="7840663" y="1292225"/>
          <p14:tracePt t="14789" x="7840663" y="1285875"/>
          <p14:tracePt t="14806" x="7840663" y="1274763"/>
          <p14:tracePt t="14822" x="7835900" y="1257300"/>
          <p14:tracePt t="14839" x="7812088" y="1222375"/>
          <p14:tracePt t="14856" x="7772400" y="1193800"/>
          <p14:tracePt t="14873" x="7708900" y="1154113"/>
          <p14:tracePt t="14889" x="7600950" y="1092200"/>
          <p14:tracePt t="14906" x="7521575" y="1050925"/>
          <p14:tracePt t="14922" x="7418388" y="1006475"/>
          <p14:tracePt t="14939" x="7297738" y="965200"/>
          <p14:tracePt t="14956" x="7165975" y="931863"/>
          <p14:tracePt t="14972" x="7046913" y="896938"/>
          <p14:tracePt t="14989" x="6921500" y="868363"/>
          <p14:tracePt t="15006" x="6800850" y="846138"/>
          <p14:tracePt t="15022" x="6680200" y="835025"/>
          <p14:tracePt t="15039" x="6554788" y="817563"/>
          <p14:tracePt t="15056" x="6418263" y="800100"/>
          <p14:tracePt t="15073" x="6280150" y="793750"/>
          <p14:tracePt t="15089" x="6075363" y="782638"/>
          <p14:tracePt t="15106" x="5915025" y="782638"/>
          <p14:tracePt t="15122" x="5749925" y="777875"/>
          <p14:tracePt t="15139" x="5565775" y="777875"/>
          <p14:tracePt t="15156" x="5372100" y="777875"/>
          <p14:tracePt t="15173" x="5200650" y="777875"/>
          <p14:tracePt t="15189" x="5011738" y="793750"/>
          <p14:tracePt t="15206" x="4846638" y="806450"/>
          <p14:tracePt t="15223" x="4664075" y="817563"/>
          <p14:tracePt t="15239" x="4457700" y="835025"/>
          <p14:tracePt t="15256" x="4251325" y="846138"/>
          <p14:tracePt t="15272" x="4057650" y="863600"/>
          <p14:tracePt t="15289" x="3794125" y="874713"/>
          <p14:tracePt t="15306" x="3657600" y="885825"/>
          <p14:tracePt t="15323" x="3560763" y="896938"/>
          <p14:tracePt t="15339" x="3475038" y="920750"/>
          <p14:tracePt t="15356" x="3400425" y="942975"/>
          <p14:tracePt t="15372" x="3321050" y="960438"/>
          <p14:tracePt t="15389" x="3246438" y="982663"/>
          <p14:tracePt t="15406" x="3189288" y="1006475"/>
          <p14:tracePt t="15423" x="3149600" y="1022350"/>
          <p14:tracePt t="15439" x="3108325" y="1035050"/>
          <p14:tracePt t="15456" x="3068638" y="1057275"/>
          <p14:tracePt t="15473" x="3028950" y="1074738"/>
          <p14:tracePt t="15489" x="2994025" y="1114425"/>
          <p14:tracePt t="15506" x="2965450" y="1143000"/>
          <p14:tracePt t="15523" x="2936875" y="1193800"/>
          <p14:tracePt t="15539" x="2908300" y="1239838"/>
          <p14:tracePt t="15556" x="2892425" y="1296988"/>
          <p14:tracePt t="15573" x="2879725" y="1336675"/>
          <p14:tracePt t="15589" x="2874963" y="1371600"/>
          <p14:tracePt t="15606" x="2874963" y="1400175"/>
          <p14:tracePt t="15623" x="2874963" y="1417638"/>
          <p14:tracePt t="15639" x="2879725" y="1439863"/>
          <p14:tracePt t="15656" x="2892425" y="1450975"/>
          <p14:tracePt t="15673" x="2914650" y="1479550"/>
          <p14:tracePt t="15690" x="2949575" y="1508125"/>
          <p14:tracePt t="15706" x="3006725" y="1549400"/>
          <p14:tracePt t="15723" x="3046413" y="1571625"/>
          <p14:tracePt t="15739" x="3092450" y="1593850"/>
          <p14:tracePt t="15756" x="3160713" y="1622425"/>
          <p14:tracePt t="15773" x="3228975" y="1635125"/>
          <p14:tracePt t="15789" x="3321050" y="1646238"/>
          <p14:tracePt t="15806" x="3429000" y="1657350"/>
          <p14:tracePt t="15823" x="3549650" y="1663700"/>
          <p14:tracePt t="15839" x="3675063" y="1668463"/>
          <p14:tracePt t="15856" x="3811588" y="1668463"/>
          <p14:tracePt t="15872" x="3960813" y="1668463"/>
          <p14:tracePt t="15889" x="4165600" y="1668463"/>
          <p14:tracePt t="15906" x="4292600" y="1679575"/>
          <p14:tracePt t="15923" x="4411663" y="1679575"/>
          <p14:tracePt t="15939" x="4525963" y="1674813"/>
          <p14:tracePt t="15956" x="4651375" y="1674813"/>
          <p14:tracePt t="15972" x="4783138" y="1674813"/>
          <p14:tracePt t="15988" x="4897438" y="1674813"/>
          <p14:tracePt t="16005" x="5006975" y="1679575"/>
          <p14:tracePt t="16022" x="5114925" y="1685925"/>
          <p14:tracePt t="16039" x="5235575" y="1685925"/>
          <p14:tracePt t="16056" x="5360988" y="1692275"/>
          <p14:tracePt t="16073" x="5480050" y="1692275"/>
          <p14:tracePt t="16089" x="5594350" y="1692275"/>
          <p14:tracePt t="16106" x="5772150" y="1692275"/>
          <p14:tracePt t="16123" x="5921375" y="1692275"/>
          <p14:tracePt t="16139" x="6086475" y="1692275"/>
          <p14:tracePt t="16156" x="6251575" y="1692275"/>
          <p14:tracePt t="16173" x="6418263" y="1679575"/>
          <p14:tracePt t="16189" x="6572250" y="1674813"/>
          <p14:tracePt t="16206" x="6721475" y="1668463"/>
          <p14:tracePt t="16223" x="6875463" y="1657350"/>
          <p14:tracePt t="16239" x="7051675" y="1651000"/>
          <p14:tracePt t="16256" x="7223125" y="1635125"/>
          <p14:tracePt t="16272" x="7400925" y="1617663"/>
          <p14:tracePt t="16289" x="7612063" y="1589088"/>
          <p14:tracePt t="16306" x="7737475" y="1565275"/>
          <p14:tracePt t="16323" x="7840663" y="1543050"/>
          <p14:tracePt t="16339" x="7937500" y="1514475"/>
          <p14:tracePt t="16356" x="8001000" y="1497013"/>
          <p14:tracePt t="16373" x="8040688" y="1479550"/>
          <p14:tracePt t="16389" x="8069263" y="1463675"/>
          <p14:tracePt t="16406" x="8093075" y="1439863"/>
          <p14:tracePt t="16423" x="8121650" y="1417638"/>
          <p14:tracePt t="16439" x="8150225" y="1406525"/>
          <p14:tracePt t="16456" x="8166100" y="1377950"/>
          <p14:tracePt t="16473" x="8194675" y="1354138"/>
          <p14:tracePt t="16489" x="8235950" y="1308100"/>
          <p14:tracePt t="16507" x="8247063" y="1279525"/>
          <p14:tracePt t="16523" x="8247063" y="1250950"/>
          <p14:tracePt t="16539" x="8247063" y="1222375"/>
          <p14:tracePt t="16556" x="8240713" y="1182688"/>
          <p14:tracePt t="16573" x="8201025" y="1125538"/>
          <p14:tracePt t="16589" x="8121650" y="1068388"/>
          <p14:tracePt t="16606" x="8012113" y="1017588"/>
          <p14:tracePt t="16623" x="7875588" y="960438"/>
          <p14:tracePt t="16639" x="7664450" y="908050"/>
          <p14:tracePt t="16656" x="7383463" y="879475"/>
          <p14:tracePt t="16673" x="7035800" y="850900"/>
          <p14:tracePt t="16673" x="6846888" y="839788"/>
          <p14:tracePt t="16690" x="6383338" y="811213"/>
          <p14:tracePt t="16706" x="5880100" y="800100"/>
          <p14:tracePt t="16723" x="5400675" y="788988"/>
          <p14:tracePt t="16739" x="4978400" y="793750"/>
          <p14:tracePt t="16756" x="4611688" y="817563"/>
          <p14:tracePt t="16773" x="4279900" y="839788"/>
          <p14:tracePt t="16789" x="3971925" y="857250"/>
          <p14:tracePt t="16806" x="3697288" y="874713"/>
          <p14:tracePt t="16823" x="3514725" y="903288"/>
          <p14:tracePt t="16839" x="3394075" y="914400"/>
          <p14:tracePt t="16856" x="3336925" y="925513"/>
          <p14:tracePt t="16872" x="3321050" y="936625"/>
          <p14:tracePt t="17010" x="3314700" y="942975"/>
          <p14:tracePt t="17010" x="0" y="0"/>
        </p14:tracePtLst>
        <p14:tracePtLst>
          <p14:tracePt t="17650" x="3475038" y="1554163"/>
          <p14:tracePt t="17722" x="3468688" y="1554163"/>
          <p14:tracePt t="17730" x="3457575" y="1554163"/>
          <p14:tracePt t="17738" x="3446463" y="1554163"/>
          <p14:tracePt t="17746" x="3435350" y="1560513"/>
          <p14:tracePt t="17762" x="3411538" y="1565275"/>
          <p14:tracePt t="17772" x="3389313" y="1582738"/>
          <p14:tracePt t="17794" x="3365500" y="1593850"/>
          <p14:tracePt t="17810" x="3354388" y="1593850"/>
          <p14:tracePt t="17826" x="3349625" y="1606550"/>
          <p14:tracePt t="17842" x="3336925" y="1622425"/>
          <p14:tracePt t="17858" x="3332163" y="1646238"/>
          <p14:tracePt t="17874" x="3321050" y="1663700"/>
          <p14:tracePt t="17890" x="3308350" y="1692275"/>
          <p14:tracePt t="17890" x="3303588" y="1703388"/>
          <p14:tracePt t="17922" x="3297238" y="1736725"/>
          <p14:tracePt t="17930" x="3292475" y="1778000"/>
          <p14:tracePt t="17946" x="3292475" y="1811338"/>
          <p14:tracePt t="17962" x="3292475" y="1857375"/>
          <p14:tracePt t="17978" x="3292475" y="1897063"/>
          <p14:tracePt t="17994" x="3308350" y="1925638"/>
          <p14:tracePt t="18010" x="3325813" y="1954213"/>
          <p14:tracePt t="18022" x="3343275" y="1971675"/>
          <p14:tracePt t="18039" x="3354388" y="1989138"/>
          <p14:tracePt t="18056" x="3382963" y="2006600"/>
          <p14:tracePt t="18072" x="3429000" y="2028825"/>
          <p14:tracePt t="18089" x="3536950" y="2063750"/>
          <p14:tracePt t="18106" x="3629025" y="2085975"/>
          <p14:tracePt t="18122" x="3732213" y="2103438"/>
          <p14:tracePt t="18139" x="3840163" y="2125663"/>
          <p14:tracePt t="18156" x="3943350" y="2143125"/>
          <p14:tracePt t="18172" x="4035425" y="2154238"/>
          <p14:tracePt t="18189" x="4114800" y="2165350"/>
          <p14:tracePt t="18206" x="4217988" y="2178050"/>
          <p14:tracePt t="18223" x="4325938" y="2182813"/>
          <p14:tracePt t="18239" x="4435475" y="2193925"/>
          <p14:tracePt t="18256" x="4543425" y="2200275"/>
          <p14:tracePt t="18272" x="4651375" y="2206625"/>
          <p14:tracePt t="18289" x="4851400" y="2228850"/>
          <p14:tracePt t="18306" x="4994275" y="2239963"/>
          <p14:tracePt t="18322" x="5160963" y="2246313"/>
          <p14:tracePt t="18339" x="5326063" y="2235200"/>
          <p14:tracePt t="18356" x="5514975" y="2217738"/>
          <p14:tracePt t="18372" x="5692775" y="2211388"/>
          <p14:tracePt t="18389" x="5864225" y="2193925"/>
          <p14:tracePt t="18406" x="6040438" y="2171700"/>
          <p14:tracePt t="18422" x="6211888" y="2136775"/>
          <p14:tracePt t="18439" x="6372225" y="2097088"/>
          <p14:tracePt t="18456" x="6521450" y="2068513"/>
          <p14:tracePt t="18472" x="6651625" y="2022475"/>
          <p14:tracePt t="18489" x="6772275" y="1978025"/>
          <p14:tracePt t="18506" x="6875463" y="1925638"/>
          <p14:tracePt t="18523" x="6904038" y="1903413"/>
          <p14:tracePt t="18539" x="6921500" y="1879600"/>
          <p14:tracePt t="18556" x="6921500" y="1863725"/>
          <p14:tracePt t="18572" x="6921500" y="1846263"/>
          <p14:tracePt t="18589" x="6921500" y="1828800"/>
          <p14:tracePt t="18606" x="6921500" y="1800225"/>
          <p14:tracePt t="18622" x="6908800" y="1765300"/>
          <p14:tracePt t="18639" x="6880225" y="1731963"/>
          <p14:tracePt t="18656" x="6829425" y="1685925"/>
          <p14:tracePt t="18672" x="6750050" y="1635125"/>
          <p14:tracePt t="18689" x="6623050" y="1577975"/>
          <p14:tracePt t="18689" x="6561138" y="1543050"/>
          <p14:tracePt t="18706" x="6411913" y="1497013"/>
          <p14:tracePt t="18723" x="6240463" y="1457325"/>
          <p14:tracePt t="18739" x="6086475" y="1435100"/>
          <p14:tracePt t="18756" x="5921375" y="1417638"/>
          <p14:tracePt t="18772" x="5743575" y="1406525"/>
          <p14:tracePt t="18789" x="5565775" y="1400175"/>
          <p14:tracePt t="18806" x="5383213" y="1400175"/>
          <p14:tracePt t="18822" x="5172075" y="1393825"/>
          <p14:tracePt t="18839" x="4960938" y="1393825"/>
          <p14:tracePt t="18856" x="4754563" y="1400175"/>
          <p14:tracePt t="18872" x="4549775" y="1411288"/>
          <p14:tracePt t="18889" x="4229100" y="1435100"/>
          <p14:tracePt t="18906" x="4022725" y="1450975"/>
          <p14:tracePt t="18922" x="3840163" y="1474788"/>
          <p14:tracePt t="18939" x="3679825" y="1497013"/>
          <p14:tracePt t="18956" x="3543300" y="1531938"/>
          <p14:tracePt t="18972" x="3400425" y="1560513"/>
          <p14:tracePt t="18989" x="3263900" y="1593850"/>
          <p14:tracePt t="19006" x="3149600" y="1628775"/>
          <p14:tracePt t="19022" x="3046413" y="1674813"/>
          <p14:tracePt t="19039" x="2949575" y="1720850"/>
          <p14:tracePt t="19056" x="2874963" y="1754188"/>
          <p14:tracePt t="19072" x="2817813" y="1789113"/>
          <p14:tracePt t="19089" x="2765425" y="1811338"/>
          <p14:tracePt t="19106" x="2760663" y="1817688"/>
          <p14:tracePt t="19122" x="2760663" y="1822450"/>
          <p14:tracePt t="19298" x="2760663" y="1835150"/>
          <p14:tracePt t="19306" x="2778125" y="1846263"/>
          <p14:tracePt t="19314" x="2806700" y="1868488"/>
          <p14:tracePt t="19322" x="2863850" y="1908175"/>
          <p14:tracePt t="19339" x="2897188" y="1925638"/>
          <p14:tracePt t="19339" x="2994025" y="1971675"/>
          <p14:tracePt t="19356" x="3165475" y="2046288"/>
          <p14:tracePt t="19372" x="3343275" y="2108200"/>
          <p14:tracePt t="19389" x="3468688" y="2143125"/>
          <p14:tracePt t="19406" x="3514725" y="2149475"/>
          <p14:tracePt t="19422" x="3525838" y="2149475"/>
          <p14:tracePt t="19700" x="0" y="0"/>
        </p14:tracePtLst>
        <p14:tracePtLst>
          <p14:tracePt t="22778" x="4583113" y="1846263"/>
          <p14:tracePt t="23889" x="4554538" y="1851025"/>
          <p14:tracePt t="23893" x="4486275" y="1874838"/>
          <p14:tracePt t="23906" x="4389438" y="1897063"/>
          <p14:tracePt t="23906" x="4103688" y="1960563"/>
          <p14:tracePt t="23922" x="3754438" y="1989138"/>
          <p14:tracePt t="23939" x="3400425" y="2022475"/>
          <p14:tracePt t="23955" x="3125788" y="2039938"/>
          <p14:tracePt t="23972" x="2914650" y="2057400"/>
          <p14:tracePt t="23989" x="2720975" y="2063750"/>
          <p14:tracePt t="24005" x="2525713" y="2079625"/>
          <p14:tracePt t="24023" x="2349500" y="2092325"/>
          <p14:tracePt t="24039" x="2239963" y="2103438"/>
          <p14:tracePt t="24055" x="2189163" y="2103438"/>
          <p14:tracePt t="24072" x="2171700" y="2108200"/>
          <p14:tracePt t="24089" x="2165350" y="2108200"/>
          <p14:tracePt t="24201" x="2160588" y="2114550"/>
          <p14:tracePt t="24215" x="2125663" y="2125663"/>
          <p14:tracePt t="24217" x="2085975" y="2132013"/>
          <p14:tracePt t="24223" x="1982788" y="2160588"/>
          <p14:tracePt t="24239" x="1920875" y="2182813"/>
          <p14:tracePt t="24255" x="1892300" y="2189163"/>
          <p14:tracePt t="25809" x="1897063" y="2189163"/>
          <p14:tracePt t="25825" x="1903413" y="2189163"/>
          <p14:tracePt t="25833" x="1914525" y="2189163"/>
          <p14:tracePt t="25840" x="1920875" y="2189163"/>
          <p14:tracePt t="25855" x="1925638" y="2189163"/>
          <p14:tracePt t="25855" x="1954213" y="2182813"/>
          <p14:tracePt t="25872" x="1982788" y="2182813"/>
          <p14:tracePt t="25888" x="2028825" y="2178050"/>
          <p14:tracePt t="25906" x="2057400" y="2171700"/>
          <p14:tracePt t="25922" x="2079625" y="2171700"/>
          <p14:tracePt t="25938" x="2114550" y="2165350"/>
          <p14:tracePt t="25955" x="2143125" y="2165350"/>
          <p14:tracePt t="25972" x="2165350" y="2165350"/>
          <p14:tracePt t="26025" x="2171700" y="2165350"/>
          <p14:tracePt t="26554" x="2178050" y="2165350"/>
          <p14:tracePt t="26554" x="0" y="0"/>
        </p14:tracePtLst>
        <p14:tracePtLst>
          <p14:tracePt t="27205" x="4772025" y="1793875"/>
          <p14:tracePt t="28066" x="0" y="0"/>
        </p14:tracePtLst>
        <p14:tracePtLst>
          <p14:tracePt t="31275" x="2782888" y="1046163"/>
          <p14:tracePt t="31315" x="2782888" y="1028700"/>
          <p14:tracePt t="31323" x="2782888" y="1000125"/>
          <p14:tracePt t="31339" x="2782888" y="977900"/>
          <p14:tracePt t="31347" x="2782888" y="949325"/>
          <p14:tracePt t="31363" x="2778125" y="908050"/>
          <p14:tracePt t="31373" x="2771775" y="879475"/>
          <p14:tracePt t="31390" x="2765425" y="863600"/>
          <p14:tracePt t="31407" x="2754313" y="850900"/>
          <p14:tracePt t="31423" x="2743200" y="846138"/>
          <p14:tracePt t="31440" x="2720975" y="835025"/>
          <p14:tracePt t="31457" x="2686050" y="822325"/>
          <p14:tracePt t="31473" x="2635250" y="811213"/>
          <p14:tracePt t="31490" x="2532063" y="800100"/>
          <p14:tracePt t="31508" x="2417763" y="782638"/>
          <p14:tracePt t="31523" x="2292350" y="760413"/>
          <p14:tracePt t="31540" x="2171700" y="754063"/>
          <p14:tracePt t="31557" x="2063750" y="736600"/>
          <p14:tracePt t="31574" x="1971675" y="731838"/>
          <p14:tracePt t="31590" x="1879600" y="725488"/>
          <p14:tracePt t="31607" x="1782763" y="714375"/>
          <p14:tracePt t="31624" x="1692275" y="714375"/>
          <p14:tracePt t="31640" x="1611313" y="708025"/>
          <p14:tracePt t="31657" x="1543050" y="708025"/>
          <p14:tracePt t="31674" x="1492250" y="708025"/>
          <p14:tracePt t="31690" x="1400175" y="714375"/>
          <p14:tracePt t="31707" x="1325563" y="731838"/>
          <p14:tracePt t="31723" x="1246188" y="736600"/>
          <p14:tracePt t="31740" x="1171575" y="742950"/>
          <p14:tracePt t="31757" x="1103313" y="749300"/>
          <p14:tracePt t="31774" x="1046163" y="760413"/>
          <p14:tracePt t="31790" x="993775" y="771525"/>
          <p14:tracePt t="31807" x="936625" y="793750"/>
          <p14:tracePt t="31823" x="863600" y="811213"/>
          <p14:tracePt t="31840" x="788988" y="835025"/>
          <p14:tracePt t="31857" x="731838" y="863600"/>
          <p14:tracePt t="31873" x="692150" y="885825"/>
          <p14:tracePt t="31890" x="650875" y="914400"/>
          <p14:tracePt t="31907" x="646113" y="925513"/>
          <p14:tracePt t="31923" x="635000" y="949325"/>
          <p14:tracePt t="31940" x="628650" y="960438"/>
          <p14:tracePt t="31957" x="628650" y="977900"/>
          <p14:tracePt t="31974" x="628650" y="993775"/>
          <p14:tracePt t="31990" x="628650" y="1022350"/>
          <p14:tracePt t="32007" x="628650" y="1039813"/>
          <p14:tracePt t="32023" x="646113" y="1068388"/>
          <p14:tracePt t="32040" x="668338" y="1092200"/>
          <p14:tracePt t="32057" x="703263" y="1114425"/>
          <p14:tracePt t="32073" x="742950" y="1149350"/>
          <p14:tracePt t="32090" x="863600" y="1193800"/>
          <p14:tracePt t="32107" x="965200" y="1235075"/>
          <p14:tracePt t="32123" x="1103313" y="1263650"/>
          <p14:tracePt t="32140" x="1263650" y="1285875"/>
          <p14:tracePt t="32157" x="1439863" y="1303338"/>
          <p14:tracePt t="32174" x="1582738" y="1308100"/>
          <p14:tracePt t="32190" x="1720850" y="1320800"/>
          <p14:tracePt t="32207" x="1857375" y="1320800"/>
          <p14:tracePt t="32223" x="1993900" y="1320800"/>
          <p14:tracePt t="32240" x="2143125" y="1314450"/>
          <p14:tracePt t="32257" x="2292350" y="1303338"/>
          <p14:tracePt t="32274" x="2406650" y="1292225"/>
          <p14:tracePt t="32290" x="2589213" y="1268413"/>
          <p14:tracePt t="32308" x="2736850" y="1257300"/>
          <p14:tracePt t="32323" x="2886075" y="1235075"/>
          <p14:tracePt t="32340" x="3006725" y="1211263"/>
          <p14:tracePt t="32357" x="3097213" y="1189038"/>
          <p14:tracePt t="32374" x="3171825" y="1154113"/>
          <p14:tracePt t="32390" x="3240088" y="1114425"/>
          <p14:tracePt t="32407" x="3303588" y="1074738"/>
          <p14:tracePt t="32423" x="3343275" y="1035050"/>
          <p14:tracePt t="32440" x="3371850" y="993775"/>
          <p14:tracePt t="32457" x="3394075" y="954088"/>
          <p14:tracePt t="32474" x="3400425" y="914400"/>
          <p14:tracePt t="32490" x="3400425" y="885825"/>
          <p14:tracePt t="32490" x="3400425" y="868363"/>
          <p14:tracePt t="32507" x="3400425" y="846138"/>
          <p14:tracePt t="32523" x="3389313" y="828675"/>
          <p14:tracePt t="32540" x="3336925" y="806450"/>
          <p14:tracePt t="32557" x="3246438" y="777875"/>
          <p14:tracePt t="32573" x="3114675" y="754063"/>
          <p14:tracePt t="32590" x="2965450" y="731838"/>
          <p14:tracePt t="32607" x="2811463" y="714375"/>
          <p14:tracePt t="32623" x="2646363" y="708025"/>
          <p14:tracePt t="32640" x="2514600" y="696913"/>
          <p14:tracePt t="32657" x="2417763" y="696913"/>
          <p14:tracePt t="32674" x="2325688" y="703263"/>
          <p14:tracePt t="32690" x="2200275" y="708025"/>
          <p14:tracePt t="32707" x="2143125" y="714375"/>
          <p14:tracePt t="32723" x="2114550" y="720725"/>
          <p14:tracePt t="32740" x="2103438" y="720725"/>
          <p14:tracePt t="32815" x="0" y="0"/>
        </p14:tracePtLst>
        <p14:tracePtLst>
          <p14:tracePt t="41567" x="2925763" y="1874838"/>
          <p14:tracePt t="41874" x="2921000" y="1879600"/>
          <p14:tracePt t="41882" x="2903538" y="1892300"/>
          <p14:tracePt t="41890" x="2868613" y="1914525"/>
          <p14:tracePt t="41898" x="2789238" y="1965325"/>
          <p14:tracePt t="41906" x="2703513" y="2028825"/>
          <p14:tracePt t="41923" x="2611438" y="2114550"/>
          <p14:tracePt t="41946" x="2514600" y="2200275"/>
          <p14:tracePt t="41962" x="2422525" y="2274888"/>
          <p14:tracePt t="41978" x="2336800" y="2332038"/>
          <p14:tracePt t="41994" x="2239963" y="2400300"/>
          <p14:tracePt t="42023" x="2160588" y="2457450"/>
          <p14:tracePt t="42026" x="2097088" y="2508250"/>
          <p14:tracePt t="42039" x="2046288" y="2554288"/>
          <p14:tracePt t="42057" x="2000250" y="2600325"/>
          <p14:tracePt t="42073" x="1954213" y="2651125"/>
          <p14:tracePt t="42090" x="1868488" y="2732088"/>
          <p14:tracePt t="42106" x="1806575" y="2782888"/>
          <p14:tracePt t="42123" x="1760538" y="2822575"/>
          <p14:tracePt t="42139" x="1720850" y="2868613"/>
          <p14:tracePt t="42156" x="1685925" y="2903538"/>
          <p14:tracePt t="42173" x="1646238" y="2936875"/>
          <p14:tracePt t="42189" x="1593850" y="2965450"/>
          <p14:tracePt t="42206" x="1560513" y="3000375"/>
          <p14:tracePt t="42223" x="1536700" y="3022600"/>
          <p14:tracePt t="42239" x="1520825" y="3046413"/>
          <p14:tracePt t="42256" x="1508125" y="3051175"/>
          <p14:tracePt t="42273" x="1503363" y="3068638"/>
          <p14:tracePt t="42290" x="1479550" y="3114675"/>
          <p14:tracePt t="42307" x="1463675" y="3143250"/>
          <p14:tracePt t="42323" x="1457325" y="3178175"/>
          <p14:tracePt t="42339" x="1450975" y="3211513"/>
          <p14:tracePt t="42356" x="1450975" y="3240088"/>
          <p14:tracePt t="42373" x="1450975" y="3275013"/>
          <p14:tracePt t="42389" x="1463675" y="3297238"/>
          <p14:tracePt t="42406" x="1479550" y="3325813"/>
          <p14:tracePt t="42423" x="1497013" y="3343275"/>
          <p14:tracePt t="42439" x="1514475" y="3365500"/>
          <p14:tracePt t="42456" x="1531938" y="3389313"/>
          <p14:tracePt t="42473" x="1543050" y="3400425"/>
          <p14:tracePt t="42490" x="1560513" y="3429000"/>
          <p14:tracePt t="42506" x="1606550" y="3463925"/>
          <p14:tracePt t="42523" x="1639888" y="3492500"/>
          <p14:tracePt t="42539" x="1668463" y="3508375"/>
          <p14:tracePt t="42557" x="1708150" y="3525838"/>
          <p14:tracePt t="42573" x="1771650" y="3549650"/>
          <p14:tracePt t="42590" x="1846263" y="3554413"/>
          <p14:tracePt t="42606" x="1925638" y="3565525"/>
          <p14:tracePt t="42623" x="1993900" y="3571875"/>
          <p14:tracePt t="42640" x="2046288" y="3571875"/>
          <p14:tracePt t="42656" x="2120900" y="3578225"/>
          <p14:tracePt t="42673" x="2189163" y="3578225"/>
          <p14:tracePt t="42689" x="2292350" y="3578225"/>
          <p14:tracePt t="42706" x="2354263" y="3571875"/>
          <p14:tracePt t="42723" x="2406650" y="3565525"/>
          <p14:tracePt t="42740" x="2468563" y="3554413"/>
          <p14:tracePt t="42756" x="2554288" y="3532188"/>
          <p14:tracePt t="42773" x="2628900" y="3497263"/>
          <p14:tracePt t="42789" x="2674938" y="3479800"/>
          <p14:tracePt t="42806" x="2708275" y="3463925"/>
          <p14:tracePt t="42823" x="2732088" y="3451225"/>
          <p14:tracePt t="42840" x="2760663" y="3446463"/>
          <p14:tracePt t="42856" x="2782888" y="3429000"/>
          <p14:tracePt t="42873" x="2794000" y="3406775"/>
          <p14:tracePt t="42889" x="2806700" y="3389313"/>
          <p14:tracePt t="42907" x="2806700" y="3382963"/>
          <p14:tracePt t="42923" x="2806700" y="3378200"/>
          <p14:tracePt t="42939" x="2800350" y="3378200"/>
          <p14:tracePt t="42956" x="2782888" y="3378200"/>
          <p14:tracePt t="42973" x="2765425" y="3378200"/>
          <p14:tracePt t="42989" x="2697163" y="3382963"/>
          <p14:tracePt t="43006" x="2554288" y="3422650"/>
          <p14:tracePt t="43023" x="2378075" y="3475038"/>
          <p14:tracePt t="43039" x="2206625" y="3525838"/>
          <p14:tracePt t="43056" x="2046288" y="3594100"/>
          <p14:tracePt t="43073" x="1892300" y="3651250"/>
          <p14:tracePt t="43089" x="1708150" y="3732213"/>
          <p14:tracePt t="43106" x="1635125" y="3789363"/>
          <p14:tracePt t="43123" x="1577975" y="3829050"/>
          <p14:tracePt t="43140" x="1525588" y="3868738"/>
          <p14:tracePt t="43156" x="1485900" y="3897313"/>
          <p14:tracePt t="43173" x="1450975" y="3925888"/>
          <p14:tracePt t="43189" x="1422400" y="3954463"/>
          <p14:tracePt t="43206" x="1400175" y="3971925"/>
          <p14:tracePt t="43223" x="1371600" y="4000500"/>
          <p14:tracePt t="43240" x="1349375" y="4017963"/>
          <p14:tracePt t="43256" x="1343025" y="4022725"/>
          <p14:tracePt t="43273" x="1343025" y="4029075"/>
          <p14:tracePt t="43289" x="1343025" y="4040188"/>
          <p14:tracePt t="43386" x="1371600" y="4057650"/>
          <p14:tracePt t="43394" x="1417638" y="4075113"/>
          <p14:tracePt t="43406" x="1468438" y="4097338"/>
          <p14:tracePt t="43406" x="1582738" y="4143375"/>
          <p14:tracePt t="43423" x="1714500" y="4200525"/>
          <p14:tracePt t="43440" x="1874838" y="4257675"/>
          <p14:tracePt t="43456" x="2035175" y="4303713"/>
          <p14:tracePt t="43473" x="2206625" y="4337050"/>
          <p14:tracePt t="43489" x="2400300" y="4349750"/>
          <p14:tracePt t="43507" x="2503488" y="4360863"/>
          <p14:tracePt t="43523" x="2593975" y="4343400"/>
          <p14:tracePt t="43539" x="2679700" y="4308475"/>
          <p14:tracePt t="43557" x="2749550" y="4257675"/>
          <p14:tracePt t="43573" x="2800350" y="4206875"/>
          <p14:tracePt t="43589" x="2846388" y="4154488"/>
          <p14:tracePt t="43606" x="2879725" y="4075113"/>
          <p14:tracePt t="43623" x="2908300" y="3994150"/>
          <p14:tracePt t="43639" x="2908300" y="3886200"/>
          <p14:tracePt t="43656" x="2908300" y="3754438"/>
          <p14:tracePt t="43673" x="2874963" y="3606800"/>
          <p14:tracePt t="43689" x="2828925" y="3486150"/>
          <p14:tracePt t="43689" x="2800350" y="3422650"/>
          <p14:tracePt t="43706" x="2743200" y="3279775"/>
          <p14:tracePt t="43723" x="2686050" y="3136900"/>
          <p14:tracePt t="43739" x="2635250" y="3022600"/>
          <p14:tracePt t="43756" x="2582863" y="2925763"/>
          <p14:tracePt t="43773" x="2525713" y="2828925"/>
          <p14:tracePt t="43789" x="2463800" y="2765425"/>
          <p14:tracePt t="43806" x="2389188" y="2720975"/>
          <p14:tracePt t="43823" x="2343150" y="2692400"/>
          <p14:tracePt t="43839" x="2297113" y="2686050"/>
          <p14:tracePt t="43856" x="2251075" y="2686050"/>
          <p14:tracePt t="43873" x="2182813" y="2697163"/>
          <p14:tracePt t="43889" x="2006600" y="2765425"/>
          <p14:tracePt t="43907" x="1874838" y="2835275"/>
          <p14:tracePt t="43923" x="1743075" y="2932113"/>
          <p14:tracePt t="43939" x="1606550" y="3051175"/>
          <p14:tracePt t="43956" x="1450975" y="3189288"/>
          <p14:tracePt t="43973" x="1292225" y="3321050"/>
          <p14:tracePt t="43989" x="1189038" y="3457575"/>
          <p14:tracePt t="44006" x="1114425" y="3582988"/>
          <p14:tracePt t="44023" x="1085850" y="3686175"/>
          <p14:tracePt t="44039" x="1063625" y="3783013"/>
          <p14:tracePt t="44056" x="1057275" y="3886200"/>
          <p14:tracePt t="44073" x="1050925" y="3965575"/>
          <p14:tracePt t="44089" x="1063625" y="4017963"/>
          <p14:tracePt t="44106" x="1074738" y="4040188"/>
          <p14:tracePt t="44123" x="1085850" y="4051300"/>
          <p14:tracePt t="44139" x="1114425" y="4064000"/>
          <p14:tracePt t="44156" x="1200150" y="4079875"/>
          <p14:tracePt t="44173" x="1325563" y="4086225"/>
          <p14:tracePt t="44189" x="1474788" y="4092575"/>
          <p14:tracePt t="44206" x="1628775" y="4092575"/>
          <p14:tracePt t="44223" x="1793875" y="4092575"/>
          <p14:tracePt t="44239" x="1989138" y="4068763"/>
          <p14:tracePt t="44256" x="2182813" y="4022725"/>
          <p14:tracePt t="44273" x="2365375" y="3960813"/>
          <p14:tracePt t="44289" x="2571750" y="3857625"/>
          <p14:tracePt t="44306" x="2697163" y="3771900"/>
          <p14:tracePt t="44323" x="2800350" y="3679825"/>
          <p14:tracePt t="44339" x="2903538" y="3560763"/>
          <p14:tracePt t="44356" x="2989263" y="3435350"/>
          <p14:tracePt t="44373" x="3057525" y="3292475"/>
          <p14:tracePt t="44389" x="3132138" y="3121025"/>
          <p14:tracePt t="44406" x="3194050" y="2921000"/>
          <p14:tracePt t="44423" x="3222625" y="2720975"/>
          <p14:tracePt t="44439" x="3235325" y="2554288"/>
          <p14:tracePt t="44456" x="3228975" y="2417763"/>
          <p14:tracePt t="44473" x="3194050" y="2297113"/>
          <p14:tracePt t="44489" x="3125788" y="2108200"/>
          <p14:tracePt t="44506" x="3068638" y="2006600"/>
          <p14:tracePt t="44524" x="3006725" y="1925638"/>
          <p14:tracePt t="44539" x="2925763" y="1857375"/>
          <p14:tracePt t="44556" x="2846388" y="1817688"/>
          <p14:tracePt t="44573" x="2771775" y="1800225"/>
          <p14:tracePt t="44590" x="2686050" y="1789113"/>
          <p14:tracePt t="44606" x="2582863" y="1789113"/>
          <p14:tracePt t="44623" x="2492375" y="1822450"/>
          <p14:tracePt t="44639" x="2389188" y="1868488"/>
          <p14:tracePt t="44656" x="2297113" y="1925638"/>
          <p14:tracePt t="44673" x="2217738" y="2000250"/>
          <p14:tracePt t="44689" x="2143125" y="2103438"/>
          <p14:tracePt t="44706" x="2120900" y="2160588"/>
          <p14:tracePt t="44723" x="2120900" y="2193925"/>
          <p14:tracePt t="44739" x="2120900" y="2228850"/>
          <p14:tracePt t="44756" x="2136775" y="2263775"/>
          <p14:tracePt t="44773" x="2160588" y="2274888"/>
          <p14:tracePt t="44789" x="2178050" y="2292350"/>
          <p14:tracePt t="44806" x="2222500" y="2297113"/>
          <p14:tracePt t="44823" x="2308225" y="2297113"/>
          <p14:tracePt t="44839" x="2457450" y="2297113"/>
          <p14:tracePt t="44856" x="2635250" y="2268538"/>
          <p14:tracePt t="44873" x="2828925" y="2239963"/>
          <p14:tracePt t="44889" x="3040063" y="2193925"/>
          <p14:tracePt t="44906" x="3365500" y="2125663"/>
          <p14:tracePt t="44923" x="3514725" y="2085975"/>
          <p14:tracePt t="44939" x="3582988" y="2063750"/>
          <p14:tracePt t="44956" x="3594100" y="2057400"/>
          <p14:tracePt t="45794" x="3600450" y="2057400"/>
          <p14:tracePt t="45794" x="0" y="0"/>
        </p14:tracePtLst>
        <p14:tracePtLst>
          <p14:tracePt t="49156" x="4171950" y="3051175"/>
          <p14:tracePt t="49227" x="4160838" y="3051175"/>
          <p14:tracePt t="49235" x="4149725" y="3051175"/>
          <p14:tracePt t="49243" x="4137025" y="3051175"/>
          <p14:tracePt t="49251" x="4121150" y="3051175"/>
          <p14:tracePt t="49259" x="4057650" y="3051175"/>
          <p14:tracePt t="49275" x="4006850" y="3057525"/>
          <p14:tracePt t="49291" x="3960813" y="3063875"/>
          <p14:tracePt t="49291" x="3921125" y="3063875"/>
          <p14:tracePt t="49307" x="3857625" y="3068638"/>
          <p14:tracePt t="49340" x="3806825" y="3074988"/>
          <p14:tracePt t="49357" x="3794125" y="3074988"/>
          <p14:tracePt t="49373" x="3783013" y="3079750"/>
          <p14:tracePt t="49379" x="3771900" y="3086100"/>
          <p14:tracePt t="49395" x="3743325" y="3097213"/>
          <p14:tracePt t="49411" x="3725863" y="3108325"/>
          <p14:tracePt t="49427" x="3708400" y="3114675"/>
          <p14:tracePt t="49443" x="3697288" y="3121025"/>
          <p14:tracePt t="49459" x="3692525" y="3132138"/>
          <p14:tracePt t="49490" x="3686175" y="3136900"/>
          <p14:tracePt t="49491" x="3679825" y="3143250"/>
          <p14:tracePt t="49491" x="3679825" y="3160713"/>
          <p14:tracePt t="49515" x="3675063" y="3171825"/>
          <p14:tracePt t="49523" x="3668713" y="3200400"/>
          <p14:tracePt t="49547" x="3668713" y="3222625"/>
          <p14:tracePt t="49557" x="3668713" y="3246438"/>
          <p14:tracePt t="49573" x="3668713" y="3275013"/>
          <p14:tracePt t="49590" x="3668713" y="3292475"/>
          <p14:tracePt t="49607" x="3675063" y="3308350"/>
          <p14:tracePt t="49624" x="3675063" y="3321050"/>
          <p14:tracePt t="49640" x="3675063" y="3343275"/>
          <p14:tracePt t="49657" x="3679825" y="3365500"/>
          <p14:tracePt t="49673" x="3679825" y="3382963"/>
          <p14:tracePt t="49690" x="3686175" y="3400425"/>
          <p14:tracePt t="49707" x="3686175" y="3411538"/>
          <p14:tracePt t="49724" x="3686175" y="3417888"/>
          <p14:tracePt t="49740" x="3686175" y="3422650"/>
          <p14:tracePt t="50243" x="3697288" y="3422650"/>
          <p14:tracePt t="50251" x="3708400" y="3429000"/>
          <p14:tracePt t="50259" x="3725863" y="3435350"/>
          <p14:tracePt t="50267" x="3749675" y="3440113"/>
          <p14:tracePt t="50275" x="3800475" y="3463925"/>
          <p14:tracePt t="50290" x="3851275" y="3492500"/>
          <p14:tracePt t="50307" x="3886200" y="3503613"/>
          <p14:tracePt t="50323" x="3897313" y="3508375"/>
          <p14:tracePt t="50340" x="3903663" y="3514725"/>
          <p14:tracePt t="50587" x="3914775" y="3514725"/>
          <p14:tracePt t="50599" x="3937000" y="3514725"/>
          <p14:tracePt t="50603" x="3971925" y="3508375"/>
          <p14:tracePt t="50607" x="4040188" y="3503613"/>
          <p14:tracePt t="50623" x="4114800" y="3497263"/>
          <p14:tracePt t="50640" x="4171950" y="3497263"/>
          <p14:tracePt t="50657" x="4217988" y="3497263"/>
          <p14:tracePt t="50674" x="4257675" y="3497263"/>
          <p14:tracePt t="50690" x="4275138" y="3497263"/>
          <p14:tracePt t="50707" x="4279900" y="3497263"/>
          <p14:tracePt t="50747" x="4286250" y="3497263"/>
          <p14:tracePt t="50771" x="4292600" y="3497263"/>
          <p14:tracePt t="50787" x="4297363" y="3497263"/>
          <p14:tracePt t="50803" x="4303713" y="3497263"/>
          <p14:tracePt t="51203" x="4314825" y="3497263"/>
          <p14:tracePt t="51211" x="4321175" y="3497263"/>
          <p14:tracePt t="51219" x="4343400" y="3497263"/>
          <p14:tracePt t="51227" x="4365625" y="3497263"/>
          <p14:tracePt t="51233" x="4389438" y="3497263"/>
          <p14:tracePt t="51240" x="4422775" y="3497263"/>
          <p14:tracePt t="51257" x="4464050" y="3497263"/>
          <p14:tracePt t="51273" x="4475163" y="3497263"/>
          <p14:tracePt t="51899" x="4497388" y="3497263"/>
          <p14:tracePt t="51907" x="4554538" y="3497263"/>
          <p14:tracePt t="51923" x="4618038" y="3492500"/>
          <p14:tracePt t="51940" x="4657725" y="3492500"/>
          <p14:tracePt t="51940" x="4725988" y="3492500"/>
          <p14:tracePt t="51957" x="4789488" y="3492500"/>
          <p14:tracePt t="51973" x="4818063" y="3492500"/>
          <p14:tracePt t="52195" x="4829175" y="3492500"/>
          <p14:tracePt t="52203" x="4840288" y="3497263"/>
          <p14:tracePt t="52211" x="4851400" y="3503613"/>
          <p14:tracePt t="52219" x="4868863" y="3503613"/>
          <p14:tracePt t="52224" x="4914900" y="3514725"/>
          <p14:tracePt t="52240" x="4989513" y="3521075"/>
          <p14:tracePt t="52257" x="5051425" y="3532188"/>
          <p14:tracePt t="52273" x="5114925" y="3536950"/>
          <p14:tracePt t="52290" x="5154613" y="3536950"/>
          <p14:tracePt t="52307" x="5178425" y="3536950"/>
          <p14:tracePt t="52324" x="5207000" y="3536950"/>
          <p14:tracePt t="52340" x="5229225" y="3536950"/>
          <p14:tracePt t="52357" x="5251450" y="3536950"/>
          <p14:tracePt t="52373" x="5275263" y="3536950"/>
          <p14:tracePt t="52390" x="5292725" y="3536950"/>
          <p14:tracePt t="52406" x="5308600" y="3536950"/>
          <p14:tracePt t="52423" x="5337175" y="3536950"/>
          <p14:tracePt t="52440" x="5372100" y="3532188"/>
          <p14:tracePt t="52456" x="5407025" y="3521075"/>
          <p14:tracePt t="52472" x="5440363" y="3514725"/>
          <p14:tracePt t="52489" x="5468938" y="3508375"/>
          <p14:tracePt t="52506" x="5503863" y="3503613"/>
          <p14:tracePt t="52523" x="5526088" y="3492500"/>
          <p14:tracePt t="52539" x="5543550" y="3492500"/>
          <p14:tracePt t="52556" x="5561013" y="3492500"/>
          <p14:tracePt t="52573" x="5583238" y="3486150"/>
          <p14:tracePt t="52590" x="5611813" y="3479800"/>
          <p14:tracePt t="52606" x="5651500" y="3468688"/>
          <p14:tracePt t="52623" x="5680075" y="3463925"/>
          <p14:tracePt t="52640" x="5715000" y="3457575"/>
          <p14:tracePt t="52657" x="5732463" y="3457575"/>
          <p14:tracePt t="52673" x="5749925" y="3457575"/>
          <p14:tracePt t="52673" x="5761038" y="3451225"/>
          <p14:tracePt t="52691" x="5794375" y="3451225"/>
          <p14:tracePt t="52707" x="5829300" y="3451225"/>
          <p14:tracePt t="52724" x="5875338" y="3451225"/>
          <p14:tracePt t="52740" x="5921375" y="3457575"/>
          <p14:tracePt t="52757" x="5954713" y="3457575"/>
          <p14:tracePt t="52773" x="6000750" y="3463925"/>
          <p14:tracePt t="52790" x="6040438" y="3463925"/>
          <p14:tracePt t="52807" x="6069013" y="3468688"/>
          <p14:tracePt t="52823" x="6086475" y="3468688"/>
          <p14:tracePt t="52840" x="6108700" y="3475038"/>
          <p14:tracePt t="52857" x="6121400" y="3475038"/>
          <p14:tracePt t="52873" x="6132513" y="3475038"/>
          <p14:tracePt t="52915" x="6137275" y="3475038"/>
          <p14:tracePt t="52931" x="6143625" y="3475038"/>
          <p14:tracePt t="52939" x="6149975" y="3468688"/>
          <p14:tracePt t="52947" x="6154738" y="3463925"/>
          <p14:tracePt t="52957" x="6161088" y="3446463"/>
          <p14:tracePt t="52973" x="6172200" y="3422650"/>
          <p14:tracePt t="52990" x="6183313" y="3406775"/>
          <p14:tracePt t="53006" x="6189663" y="3400425"/>
          <p14:tracePt t="53023" x="6189663" y="3382963"/>
          <p14:tracePt t="53040" x="6189663" y="3371850"/>
          <p14:tracePt t="53057" x="6189663" y="3354388"/>
          <p14:tracePt t="53073" x="6189663" y="3336925"/>
          <p14:tracePt t="53090" x="6172200" y="3308350"/>
          <p14:tracePt t="53107" x="6154738" y="3279775"/>
          <p14:tracePt t="53123" x="6121400" y="3257550"/>
          <p14:tracePt t="53140" x="6080125" y="3228975"/>
          <p14:tracePt t="53157" x="6046788" y="3206750"/>
          <p14:tracePt t="53173" x="6018213" y="3189288"/>
          <p14:tracePt t="53190" x="5989638" y="3178175"/>
          <p14:tracePt t="53206" x="5978525" y="3178175"/>
          <p14:tracePt t="53223" x="5965825" y="3178175"/>
          <p14:tracePt t="53240" x="5937250" y="3189288"/>
          <p14:tracePt t="53257" x="5903913" y="3228975"/>
          <p14:tracePt t="53273" x="5868988" y="3336925"/>
          <p14:tracePt t="53291" x="5868988" y="3429000"/>
          <p14:tracePt t="53307" x="5932488" y="3532188"/>
          <p14:tracePt t="53323" x="6011863" y="3622675"/>
          <p14:tracePt t="53340" x="6108700" y="3686175"/>
          <p14:tracePt t="53356" x="6194425" y="3703638"/>
          <p14:tracePt t="53373" x="6286500" y="3721100"/>
          <p14:tracePt t="53390" x="6394450" y="3721100"/>
          <p14:tracePt t="53406" x="6532563" y="3721100"/>
          <p14:tracePt t="53423" x="6680200" y="3708400"/>
          <p14:tracePt t="53440" x="6835775" y="3692525"/>
          <p14:tracePt t="53456" x="7000875" y="3675063"/>
          <p14:tracePt t="53473" x="7150100" y="3663950"/>
          <p14:tracePt t="53490" x="7280275" y="3640138"/>
          <p14:tracePt t="53506" x="7407275" y="3594100"/>
          <p14:tracePt t="53523" x="7435850" y="3582988"/>
          <p14:tracePt t="53540" x="7451725" y="3560763"/>
          <p14:tracePt t="53556" x="7458075" y="3536950"/>
          <p14:tracePt t="53573" x="7469188" y="3508375"/>
          <p14:tracePt t="53590" x="7469188" y="3486150"/>
          <p14:tracePt t="53606" x="7475538" y="3463925"/>
          <p14:tracePt t="53623" x="7475538" y="3446463"/>
          <p14:tracePt t="53641" x="7469188" y="3422650"/>
          <p14:tracePt t="53656" x="7446963" y="3406775"/>
          <p14:tracePt t="53673" x="7418388" y="3378200"/>
          <p14:tracePt t="53690" x="7326313" y="3332163"/>
          <p14:tracePt t="53707" x="7246938" y="3292475"/>
          <p14:tracePt t="53724" x="7150100" y="3246438"/>
          <p14:tracePt t="53740" x="7046913" y="3194050"/>
          <p14:tracePt t="53756" x="6932613" y="3149600"/>
          <p14:tracePt t="53773" x="6829425" y="3103563"/>
          <p14:tracePt t="53790" x="6732588" y="3068638"/>
          <p14:tracePt t="53806" x="6651625" y="3040063"/>
          <p14:tracePt t="53823" x="6578600" y="3017838"/>
          <p14:tracePt t="53840" x="6503988" y="2994025"/>
          <p14:tracePt t="53856" x="6429375" y="2982913"/>
          <p14:tracePt t="53873" x="6365875" y="2978150"/>
          <p14:tracePt t="53890" x="6257925" y="2978150"/>
          <p14:tracePt t="53907" x="6178550" y="2982913"/>
          <p14:tracePt t="53923" x="6097588" y="3011488"/>
          <p14:tracePt t="53940" x="6029325" y="3051175"/>
          <p14:tracePt t="53956" x="5972175" y="3086100"/>
          <p14:tracePt t="53973" x="5926138" y="3136900"/>
          <p14:tracePt t="53990" x="5897563" y="3189288"/>
          <p14:tracePt t="54007" x="5886450" y="3240088"/>
          <p14:tracePt t="54023" x="5880100" y="3303588"/>
          <p14:tracePt t="54040" x="5880100" y="3382963"/>
          <p14:tracePt t="54056" x="5897563" y="3475038"/>
          <p14:tracePt t="54073" x="5937250" y="3554413"/>
          <p14:tracePt t="54090" x="6000750" y="3657600"/>
          <p14:tracePt t="54107" x="6057900" y="3703638"/>
          <p14:tracePt t="54123" x="6143625" y="3754438"/>
          <p14:tracePt t="54140" x="6269038" y="3778250"/>
          <p14:tracePt t="54156" x="6407150" y="3800475"/>
          <p14:tracePt t="54173" x="6550025" y="3800475"/>
          <p14:tracePt t="54190" x="6737350" y="3800475"/>
          <p14:tracePt t="54207" x="6954838" y="3778250"/>
          <p14:tracePt t="54223" x="7165975" y="3736975"/>
          <p14:tracePt t="54240" x="7361238" y="3714750"/>
          <p14:tracePt t="54256" x="7550150" y="3692525"/>
          <p14:tracePt t="54273" x="7726363" y="3657600"/>
          <p14:tracePt t="54290" x="7966075" y="3600450"/>
          <p14:tracePt t="54307" x="8115300" y="3560763"/>
          <p14:tracePt t="54323" x="8229600" y="3525838"/>
          <p14:tracePt t="54340" x="8321675" y="3486150"/>
          <p14:tracePt t="54356" x="8401050" y="3451225"/>
          <p14:tracePt t="54373" x="8458200" y="3422650"/>
          <p14:tracePt t="54390" x="8493125" y="3394075"/>
          <p14:tracePt t="54407" x="8509000" y="3371850"/>
          <p14:tracePt t="54423" x="8521700" y="3354388"/>
          <p14:tracePt t="54440" x="8526463" y="3332163"/>
          <p14:tracePt t="54456" x="8526463" y="3314700"/>
          <p14:tracePt t="54473" x="8504238" y="3279775"/>
          <p14:tracePt t="54490" x="8429625" y="3217863"/>
          <p14:tracePt t="54507" x="8361363" y="3182938"/>
          <p14:tracePt t="54523" x="8286750" y="3149600"/>
          <p14:tracePt t="54540" x="8178800" y="3108325"/>
          <p14:tracePt t="54556" x="8047038" y="3063875"/>
          <p14:tracePt t="54573" x="7880350" y="3022600"/>
          <p14:tracePt t="54590" x="7693025" y="2978150"/>
          <p14:tracePt t="54607" x="7493000" y="2932113"/>
          <p14:tracePt t="54623" x="7297738" y="2903538"/>
          <p14:tracePt t="54640" x="7097713" y="2874963"/>
          <p14:tracePt t="54656" x="6926263" y="2868613"/>
          <p14:tracePt t="54674" x="6772275" y="2868613"/>
          <p14:tracePt t="54690" x="6554788" y="2868613"/>
          <p14:tracePt t="54707" x="6435725" y="2886075"/>
          <p14:tracePt t="54724" x="6321425" y="2914650"/>
          <p14:tracePt t="54740" x="6223000" y="2943225"/>
          <p14:tracePt t="54756" x="6115050" y="2989263"/>
          <p14:tracePt t="54773" x="6046788" y="3028950"/>
          <p14:tracePt t="54790" x="6007100" y="3092450"/>
          <p14:tracePt t="54807" x="5989638" y="3154363"/>
          <p14:tracePt t="54823" x="5983288" y="3235325"/>
          <p14:tracePt t="54840" x="5989638" y="3321050"/>
          <p14:tracePt t="54856" x="6035675" y="3411538"/>
          <p14:tracePt t="54873" x="6108700" y="3532188"/>
          <p14:tracePt t="54890" x="6257925" y="3675063"/>
          <p14:tracePt t="54907" x="6343650" y="3743325"/>
          <p14:tracePt t="54923" x="6423025" y="3794125"/>
          <p14:tracePt t="54940" x="6526213" y="3835400"/>
          <p14:tracePt t="54956" x="6664325" y="3886200"/>
          <p14:tracePt t="54973" x="6789738" y="3914775"/>
          <p14:tracePt t="54990" x="6921500" y="3932238"/>
          <p14:tracePt t="55007" x="7000875" y="3932238"/>
          <p14:tracePt t="55023" x="7046913" y="3932238"/>
          <p14:tracePt t="55040" x="7064375" y="3925888"/>
          <p14:tracePt t="55235" x="7064375" y="3914775"/>
          <p14:tracePt t="55251" x="7069138" y="3903663"/>
          <p14:tracePt t="55251" x="0" y="0"/>
        </p14:tracePtLst>
        <p14:tracePtLst>
          <p14:tracePt t="58410" x="2406650" y="3817938"/>
          <p14:tracePt t="58594" x="2411413" y="3822700"/>
          <p14:tracePt t="58616" x="2417763" y="3829050"/>
          <p14:tracePt t="58618" x="2435225" y="3829050"/>
          <p14:tracePt t="58626" x="2457450" y="3835400"/>
          <p14:tracePt t="58640" x="2479675" y="3840163"/>
          <p14:tracePt t="58658" x="2486025" y="3840163"/>
          <p14:tracePt t="58674" x="2497138" y="3840163"/>
          <p14:tracePt t="59650" x="2492375" y="3846513"/>
          <p14:tracePt t="59659" x="2486025" y="3851275"/>
          <p14:tracePt t="59666" x="2479675" y="3851275"/>
          <p14:tracePt t="59682" x="2479675" y="3857625"/>
          <p14:tracePt t="59689" x="2474913" y="3857625"/>
          <p14:tracePt t="59778" x="2468563" y="3863975"/>
          <p14:tracePt t="59802" x="2468563" y="3868738"/>
          <p14:tracePt t="59810" x="2474913" y="3868738"/>
          <p14:tracePt t="59818" x="2479675" y="3868738"/>
          <p14:tracePt t="59823" x="2492375" y="3868738"/>
          <p14:tracePt t="59839" x="2503488" y="3868738"/>
          <p14:tracePt t="59856" x="2508250" y="3875088"/>
          <p14:tracePt t="59890" x="2514600" y="3875088"/>
          <p14:tracePt t="59890" x="2520950" y="3875088"/>
          <p14:tracePt t="59906" x="2525713" y="3875088"/>
          <p14:tracePt t="59923" x="2536825" y="3875088"/>
          <p14:tracePt t="59939" x="2554288" y="3879850"/>
          <p14:tracePt t="59956" x="2571750" y="3886200"/>
          <p14:tracePt t="59973" x="2600325" y="3892550"/>
          <p14:tracePt t="59989" x="2622550" y="3897313"/>
          <p14:tracePt t="60006" x="2651125" y="3897313"/>
          <p14:tracePt t="60023" x="2668588" y="3903663"/>
          <p14:tracePt t="60039" x="2679700" y="3903663"/>
          <p14:tracePt t="60098" x="2686050" y="3903663"/>
          <p14:tracePt t="60116" x="2697163" y="3908425"/>
          <p14:tracePt t="60130" x="2703513" y="3908425"/>
          <p14:tracePt t="60138" x="2708275" y="3908425"/>
          <p14:tracePt t="60146" x="2720975" y="3908425"/>
          <p14:tracePt t="60156" x="2725738" y="3908425"/>
          <p14:tracePt t="60173" x="2736850" y="3908425"/>
          <p14:tracePt t="60761" x="0" y="0"/>
        </p14:tracePtLst>
        <p14:tracePtLst>
          <p14:tracePt t="62009" x="2165350" y="3989388"/>
          <p14:tracePt t="62138" x="2160588" y="3989388"/>
          <p14:tracePt t="62146" x="2154238" y="3989388"/>
          <p14:tracePt t="62154" x="2149475" y="3989388"/>
          <p14:tracePt t="62162" x="2120900" y="3989388"/>
          <p14:tracePt t="62178" x="2068513" y="4000500"/>
          <p14:tracePt t="62194" x="1971675" y="4000500"/>
          <p14:tracePt t="62210" x="1835150" y="4000500"/>
          <p14:tracePt t="62226" x="1685925" y="3989388"/>
          <p14:tracePt t="62242" x="1549400" y="3954463"/>
          <p14:tracePt t="62258" x="1435100" y="3925888"/>
          <p14:tracePt t="62274" x="1343025" y="3908425"/>
          <p14:tracePt t="62290" x="1228725" y="3879850"/>
          <p14:tracePt t="62306" x="1182688" y="3868738"/>
          <p14:tracePt t="62330" x="1136650" y="3857625"/>
          <p14:tracePt t="62346" x="1092200" y="3851275"/>
          <p14:tracePt t="62362" x="1050925" y="3840163"/>
          <p14:tracePt t="62378" x="1000125" y="3829050"/>
          <p14:tracePt t="62390" x="942975" y="3817938"/>
          <p14:tracePt t="62410" x="879475" y="3811588"/>
          <p14:tracePt t="62423" x="835025" y="3811588"/>
          <p14:tracePt t="62439" x="777875" y="3817938"/>
          <p14:tracePt t="62456" x="731838" y="3835400"/>
          <p14:tracePt t="62473" x="685800" y="3846513"/>
          <p14:tracePt t="62489" x="628650" y="3868738"/>
          <p14:tracePt t="62506" x="536575" y="3908425"/>
          <p14:tracePt t="62523" x="492125" y="3932238"/>
          <p14:tracePt t="62539" x="439738" y="3971925"/>
          <p14:tracePt t="62556" x="388938" y="4006850"/>
          <p14:tracePt t="62573" x="349250" y="4040188"/>
          <p14:tracePt t="62589" x="314325" y="4068763"/>
          <p14:tracePt t="62606" x="279400" y="4092575"/>
          <p14:tracePt t="62623" x="257175" y="4108450"/>
          <p14:tracePt t="62639" x="239713" y="4125913"/>
          <p14:tracePt t="62656" x="228600" y="4137025"/>
          <p14:tracePt t="62673" x="222250" y="4143375"/>
          <p14:tracePt t="62689" x="211138" y="4165600"/>
          <p14:tracePt t="62706" x="206375" y="4189413"/>
          <p14:tracePt t="62723" x="206375" y="4211638"/>
          <p14:tracePt t="62739" x="206375" y="4251325"/>
          <p14:tracePt t="62756" x="211138" y="4279900"/>
          <p14:tracePt t="62772" x="217488" y="4308475"/>
          <p14:tracePt t="62789" x="239713" y="4332288"/>
          <p14:tracePt t="62806" x="268288" y="4354513"/>
          <p14:tracePt t="62823" x="325438" y="4394200"/>
          <p14:tracePt t="62839" x="417513" y="4429125"/>
          <p14:tracePt t="62856" x="542925" y="4468813"/>
          <p14:tracePt t="62872" x="663575" y="4497388"/>
          <p14:tracePt t="62889" x="754063" y="4514850"/>
          <p14:tracePt t="62906" x="857250" y="4525963"/>
          <p14:tracePt t="62923" x="908050" y="4525963"/>
          <p14:tracePt t="62939" x="960438" y="4525963"/>
          <p14:tracePt t="62956" x="1017588" y="4514850"/>
          <p14:tracePt t="62973" x="1085850" y="4508500"/>
          <p14:tracePt t="62989" x="1177925" y="4503738"/>
          <p14:tracePt t="63006" x="1274763" y="4492625"/>
          <p14:tracePt t="63022" x="1365250" y="4486275"/>
          <p14:tracePt t="63039" x="1439863" y="4464050"/>
          <p14:tracePt t="63056" x="1485900" y="4451350"/>
          <p14:tracePt t="63072" x="1543050" y="4435475"/>
          <p14:tracePt t="63089" x="1606550" y="4411663"/>
          <p14:tracePt t="63106" x="1736725" y="4343400"/>
          <p14:tracePt t="63123" x="1806575" y="4303713"/>
          <p14:tracePt t="63139" x="1857375" y="4275138"/>
          <p14:tracePt t="63156" x="1874838" y="4251325"/>
          <p14:tracePt t="63172" x="1903413" y="4235450"/>
          <p14:tracePt t="63189" x="1925638" y="4206875"/>
          <p14:tracePt t="63206" x="1949450" y="4165600"/>
          <p14:tracePt t="63222" x="1954213" y="4125913"/>
          <p14:tracePt t="63239" x="1954213" y="4108450"/>
          <p14:tracePt t="63256" x="1954213" y="4086225"/>
          <p14:tracePt t="63273" x="1954213" y="4075113"/>
          <p14:tracePt t="63289" x="1931988" y="4040188"/>
          <p14:tracePt t="63307" x="1897063" y="4006850"/>
          <p14:tracePt t="63322" x="1857375" y="3978275"/>
          <p14:tracePt t="63339" x="1789113" y="3925888"/>
          <p14:tracePt t="63356" x="1703388" y="3892550"/>
          <p14:tracePt t="63373" x="1606550" y="3851275"/>
          <p14:tracePt t="63389" x="1531938" y="3835400"/>
          <p14:tracePt t="63406" x="1457325" y="3822700"/>
          <p14:tracePt t="63422" x="1393825" y="3806825"/>
          <p14:tracePt t="63439" x="1343025" y="3806825"/>
          <p14:tracePt t="63456" x="1303338" y="3806825"/>
          <p14:tracePt t="63473" x="1257300" y="3806825"/>
          <p14:tracePt t="63489" x="1131888" y="3840163"/>
          <p14:tracePt t="63506" x="1035050" y="3879850"/>
          <p14:tracePt t="63522" x="954088" y="3908425"/>
          <p14:tracePt t="63539" x="868363" y="3943350"/>
          <p14:tracePt t="63556" x="806450" y="3978275"/>
          <p14:tracePt t="63573" x="782638" y="4006850"/>
          <p14:tracePt t="63589" x="771525" y="4040188"/>
          <p14:tracePt t="63606" x="771525" y="4079875"/>
          <p14:tracePt t="63623" x="771525" y="4121150"/>
          <p14:tracePt t="63639" x="771525" y="4165600"/>
          <p14:tracePt t="63656" x="788988" y="4229100"/>
          <p14:tracePt t="63672" x="822325" y="4308475"/>
          <p14:tracePt t="63689" x="908050" y="4411663"/>
          <p14:tracePt t="63706" x="989013" y="4464050"/>
          <p14:tracePt t="63722" x="1074738" y="4503738"/>
          <p14:tracePt t="63739" x="1177925" y="4549775"/>
          <p14:tracePt t="63756" x="1308100" y="4565650"/>
          <p14:tracePt t="63773" x="1450975" y="4565650"/>
          <p14:tracePt t="63789" x="1600200" y="4554538"/>
          <p14:tracePt t="63806" x="1720850" y="4514850"/>
          <p14:tracePt t="63822" x="1828800" y="4479925"/>
          <p14:tracePt t="63840" x="1920875" y="4446588"/>
          <p14:tracePt t="63856" x="2006600" y="4400550"/>
          <p14:tracePt t="63873" x="2103438" y="4354513"/>
          <p14:tracePt t="63889" x="2217738" y="4286250"/>
          <p14:tracePt t="63906" x="2268538" y="4246563"/>
          <p14:tracePt t="63922" x="2292350" y="4211638"/>
          <p14:tracePt t="63939" x="2314575" y="4194175"/>
          <p14:tracePt t="63956" x="2320925" y="4183063"/>
          <p14:tracePt t="63973" x="2325688" y="4183063"/>
          <p14:tracePt t="63989" x="2325688" y="4165600"/>
          <p14:tracePt t="64006" x="2332038" y="4149725"/>
          <p14:tracePt t="64022" x="2336800" y="4137025"/>
          <p14:tracePt t="64039" x="2343150" y="4125913"/>
          <p14:tracePt t="64298" x="2343150" y="4143375"/>
          <p14:tracePt t="64306" x="2343150" y="4160838"/>
          <p14:tracePt t="64315" x="2343150" y="4178300"/>
          <p14:tracePt t="64328" x="2343150" y="4206875"/>
          <p14:tracePt t="64339" x="2343150" y="4229100"/>
          <p14:tracePt t="64356" x="2343150" y="4235450"/>
          <p14:tracePt t="64372" x="2336800" y="4240213"/>
          <p14:tracePt t="64389" x="2336800" y="4246563"/>
          <p14:tracePt t="64406" x="2336800" y="4251325"/>
          <p14:tracePt t="64422" x="2336800" y="4257675"/>
          <p14:tracePt t="64439" x="2336800" y="4268788"/>
          <p14:tracePt t="64919" x="2336800" y="4264025"/>
          <p14:tracePt t="64923" x="2343150" y="4257675"/>
          <p14:tracePt t="64940" x="2349500" y="4257675"/>
          <p14:tracePt t="64940" x="2349500" y="4251325"/>
          <p14:tracePt t="64957" x="2349500" y="4246563"/>
          <p14:tracePt t="64973" x="2354263" y="4240213"/>
          <p14:tracePt t="65275" x="2360613" y="4240213"/>
          <p14:tracePt t="65283" x="2371725" y="4246563"/>
          <p14:tracePt t="65291" x="2393950" y="4264025"/>
          <p14:tracePt t="65291" x="2446338" y="4297363"/>
          <p14:tracePt t="65307" x="2479675" y="4321175"/>
          <p14:tracePt t="65324" x="2497138" y="4325938"/>
          <p14:tracePt t="65340" x="2503488" y="4325938"/>
          <p14:tracePt t="65403" x="2508250" y="4325938"/>
          <p14:tracePt t="65419" x="2508250" y="4321175"/>
          <p14:tracePt t="65442" x="2514600" y="4321175"/>
          <p14:tracePt t="65531" x="2520950" y="4314825"/>
          <p14:tracePt t="65587" x="2525713" y="4308475"/>
          <p14:tracePt t="65627" x="2532063" y="4308475"/>
          <p14:tracePt t="65659" x="2536825" y="4303713"/>
          <p14:tracePt t="65683" x="2543175" y="4297363"/>
          <p14:tracePt t="65699" x="2554288" y="4292600"/>
          <p14:tracePt t="65709" x="2560638" y="4292600"/>
          <p14:tracePt t="66123" x="2565400" y="4292600"/>
          <p14:tracePt t="66133" x="2571750" y="4292600"/>
          <p14:tracePt t="66139" x="2578100" y="4286250"/>
          <p14:tracePt t="66157" x="2589213" y="4279900"/>
          <p14:tracePt t="66157" x="2606675" y="4275138"/>
          <p14:tracePt t="66173" x="2611438" y="4275138"/>
          <p14:tracePt t="66190" x="2617788" y="4268788"/>
          <p14:tracePt t="66395" x="2622550" y="4268788"/>
          <p14:tracePt t="66403" x="2635250" y="4268788"/>
          <p14:tracePt t="66408" x="2646363" y="4268788"/>
          <p14:tracePt t="66423" x="2663825" y="4264025"/>
          <p14:tracePt t="66424" x="2686050" y="4257675"/>
          <p14:tracePt t="66440" x="2703513" y="4251325"/>
          <p14:tracePt t="66475" x="2708275" y="4251325"/>
          <p14:tracePt t="66563" x="2720975" y="4246563"/>
          <p14:tracePt t="66579" x="2725738" y="4246563"/>
          <p14:tracePt t="66587" x="2732088" y="4246563"/>
          <p14:tracePt t="66595" x="2736850" y="4240213"/>
          <p14:tracePt t="66603" x="2743200" y="4240213"/>
          <p14:tracePt t="66607" x="2754313" y="4240213"/>
          <p14:tracePt t="66623" x="2760663" y="4240213"/>
          <p14:tracePt t="66640" x="2760663" y="4235450"/>
          <p14:tracePt t="66657" x="2765425" y="4235450"/>
          <p14:tracePt t="66835" x="2778125" y="4235450"/>
          <p14:tracePt t="66843" x="2794000" y="4235450"/>
          <p14:tracePt t="66851" x="2806700" y="4235450"/>
          <p14:tracePt t="66859" x="2828925" y="4235450"/>
          <p14:tracePt t="66867" x="2857500" y="4235450"/>
          <p14:tracePt t="66873" x="2925763" y="4235450"/>
          <p14:tracePt t="66890" x="3011488" y="4235450"/>
          <p14:tracePt t="66907" x="3028950" y="4235450"/>
          <p14:tracePt t="66923" x="3035300" y="4235450"/>
          <p14:tracePt t="67849" x="0" y="0"/>
        </p14:tracePtLst>
        <p14:tracePtLst>
          <p14:tracePt t="70871" x="742950" y="4429125"/>
          <p14:tracePt t="71842" x="749300" y="4435475"/>
          <p14:tracePt t="71851" x="760413" y="4446588"/>
          <p14:tracePt t="71858" x="782638" y="4457700"/>
          <p14:tracePt t="71866" x="811213" y="4468813"/>
          <p14:tracePt t="71874" x="874713" y="4492625"/>
          <p14:tracePt t="71890" x="942975" y="4514850"/>
          <p14:tracePt t="71906" x="971550" y="4532313"/>
          <p14:tracePt t="72442" x="977900" y="4537075"/>
          <p14:tracePt t="72491" x="982663" y="4537075"/>
          <p14:tracePt t="72610" x="989013" y="4537075"/>
          <p14:tracePt t="72618" x="1000125" y="4537075"/>
          <p14:tracePt t="72634" x="1017588" y="4537075"/>
          <p14:tracePt t="72640" x="1028700" y="4537075"/>
          <p14:tracePt t="72656" x="1050925" y="4537075"/>
          <p14:tracePt t="72657" x="1096963" y="4543425"/>
          <p14:tracePt t="72673" x="1149350" y="4543425"/>
          <p14:tracePt t="72689" x="1217613" y="4549775"/>
          <p14:tracePt t="72707" x="1239838" y="4554538"/>
          <p14:tracePt t="72723" x="1279525" y="4560888"/>
          <p14:tracePt t="72740" x="1325563" y="4572000"/>
          <p14:tracePt t="72756" x="1389063" y="4589463"/>
          <p14:tracePt t="72773" x="1450975" y="4600575"/>
          <p14:tracePt t="72790" x="1514475" y="4622800"/>
          <p14:tracePt t="72806" x="1571625" y="4635500"/>
          <p14:tracePt t="72823" x="1617663" y="4640263"/>
          <p14:tracePt t="72840" x="1646238" y="4640263"/>
          <p14:tracePt t="72856" x="1685925" y="4640263"/>
          <p14:tracePt t="72873" x="1708150" y="4640263"/>
          <p14:tracePt t="72889" x="1749425" y="4629150"/>
          <p14:tracePt t="72906" x="1778000" y="4622800"/>
          <p14:tracePt t="72923" x="1789113" y="4622800"/>
          <p14:tracePt t="72940" x="1800225" y="4622800"/>
          <p14:tracePt t="73010" x="1811338" y="4618038"/>
          <p14:tracePt t="73018" x="1817688" y="4618038"/>
          <p14:tracePt t="73032" x="1828800" y="4611688"/>
          <p14:tracePt t="73034" x="1839913" y="4606925"/>
          <p14:tracePt t="73039" x="1874838" y="4594225"/>
          <p14:tracePt t="73056" x="1903413" y="4578350"/>
          <p14:tracePt t="73073" x="1925638" y="4572000"/>
          <p14:tracePt t="73089" x="1931988" y="4565650"/>
          <p14:tracePt t="73258" x="1925638" y="4565650"/>
          <p14:tracePt t="73266" x="1920875" y="4565650"/>
          <p14:tracePt t="73282" x="1914525" y="4572000"/>
          <p14:tracePt t="73299" x="1903413" y="4578350"/>
          <p14:tracePt t="73314" x="1897063" y="4583113"/>
          <p14:tracePt t="73322" x="1892300" y="4589463"/>
          <p14:tracePt t="73346" x="1885950" y="4600575"/>
          <p14:tracePt t="73356" x="1879600" y="4600575"/>
          <p14:tracePt t="73362" x="1874838" y="4606925"/>
          <p14:tracePt t="73373" x="1857375" y="4622800"/>
          <p14:tracePt t="73389" x="1851025" y="4629150"/>
          <p14:tracePt t="73406" x="1839913" y="4640263"/>
          <p14:tracePt t="73423" x="1835150" y="4640263"/>
          <p14:tracePt t="73440" x="1835150" y="4646613"/>
          <p14:tracePt t="73882" x="1851025" y="4646613"/>
          <p14:tracePt t="73890" x="1914525" y="4629150"/>
          <p14:tracePt t="73906" x="1954213" y="4622800"/>
          <p14:tracePt t="73907" x="2039938" y="4606925"/>
          <p14:tracePt t="73923" x="2079625" y="4600575"/>
          <p14:tracePt t="73940" x="2092325" y="4594225"/>
          <p14:tracePt t="73986" x="2103438" y="4589463"/>
          <p14:tracePt t="74010" x="2108200" y="4589463"/>
          <p14:tracePt t="74034" x="2120900" y="4583113"/>
          <p14:tracePt t="74066" x="2125663" y="4583113"/>
          <p14:tracePt t="74082" x="2125663" y="4578350"/>
          <p14:tracePt t="74098" x="2132013" y="4578350"/>
          <p14:tracePt t="74106" x="2136775" y="4578350"/>
          <p14:tracePt t="74114" x="2149475" y="4572000"/>
          <p14:tracePt t="74125" x="2160588" y="4572000"/>
          <p14:tracePt t="74178" x="2165350" y="4572000"/>
          <p14:tracePt t="74191" x="2178050" y="4572000"/>
          <p14:tracePt t="74206" x="2182813" y="4565650"/>
          <p14:tracePt t="74206" x="2211388" y="4560888"/>
          <p14:tracePt t="74223" x="2251075" y="4554538"/>
          <p14:tracePt t="74239" x="2279650" y="4549775"/>
          <p14:tracePt t="74256" x="2303463" y="4543425"/>
          <p14:tracePt t="74273" x="2308225" y="4537075"/>
          <p14:tracePt t="74289" x="2314575" y="4532313"/>
          <p14:tracePt t="74306" x="2320925" y="4525963"/>
          <p14:tracePt t="74323" x="2325688" y="4514850"/>
          <p14:tracePt t="74339" x="2332038" y="4514850"/>
          <p14:tracePt t="74466" x="2325688" y="4525963"/>
          <p14:tracePt t="74482" x="2314575" y="4572000"/>
          <p14:tracePt t="74491" x="2303463" y="4594225"/>
          <p14:tracePt t="74491" x="2292350" y="4635500"/>
          <p14:tracePt t="74506" x="2286000" y="4651375"/>
          <p14:tracePt t="75301" x="0" y="0"/>
        </p14:tracePtLst>
        <p14:tracePtLst>
          <p14:tracePt t="76895" x="250825" y="2378075"/>
          <p14:tracePt t="77594" x="257175" y="2389188"/>
          <p14:tracePt t="77602" x="268288" y="2406650"/>
          <p14:tracePt t="77615" x="279400" y="2411413"/>
          <p14:tracePt t="77622" x="296863" y="2428875"/>
          <p14:tracePt t="77623" x="320675" y="2451100"/>
          <p14:tracePt t="77639" x="342900" y="2479675"/>
          <p14:tracePt t="77657" x="371475" y="2514600"/>
          <p14:tracePt t="77673" x="417513" y="2560638"/>
          <p14:tracePt t="77689" x="514350" y="2668588"/>
          <p14:tracePt t="77706" x="606425" y="2778125"/>
          <p14:tracePt t="77723" x="720725" y="2908300"/>
          <p14:tracePt t="77739" x="857250" y="3074988"/>
          <p14:tracePt t="77756" x="1096963" y="3297238"/>
          <p14:tracePt t="77772" x="1406525" y="3536950"/>
          <p14:tracePt t="77789" x="1720850" y="3725863"/>
          <p14:tracePt t="77806" x="1920875" y="3822700"/>
          <p14:tracePt t="77823" x="2046288" y="3868738"/>
          <p14:tracePt t="77839" x="2114550" y="3892550"/>
          <p14:tracePt t="77856" x="2160588" y="3903663"/>
          <p14:tracePt t="77872" x="2211388" y="3925888"/>
          <p14:tracePt t="77889" x="2286000" y="3960813"/>
          <p14:tracePt t="77906" x="2446338" y="4046538"/>
          <p14:tracePt t="77923" x="2549525" y="4086225"/>
          <p14:tracePt t="77939" x="2600325" y="4097338"/>
          <p14:tracePt t="78034" x="2606675" y="4097338"/>
          <p14:tracePt t="78050" x="2611438" y="4097338"/>
          <p14:tracePt t="78498" x="2600325" y="4103688"/>
          <p14:tracePt t="78506" x="2582863" y="4108450"/>
          <p14:tracePt t="78511" x="2571750" y="4121150"/>
          <p14:tracePt t="78523" x="2549525" y="4143375"/>
          <p14:tracePt t="78523" x="2503488" y="4217988"/>
          <p14:tracePt t="78539" x="2446338" y="4286250"/>
          <p14:tracePt t="78556" x="2365375" y="4365625"/>
          <p14:tracePt t="78573" x="2251075" y="4468813"/>
          <p14:tracePt t="78589" x="2108200" y="4565650"/>
          <p14:tracePt t="78606" x="1965325" y="4640263"/>
          <p14:tracePt t="78623" x="1839913" y="4686300"/>
          <p14:tracePt t="78639" x="1720850" y="4714875"/>
          <p14:tracePt t="78656" x="1600200" y="4754563"/>
          <p14:tracePt t="78673" x="1497013" y="4772025"/>
          <p14:tracePt t="78689" x="1439863" y="4783138"/>
          <p14:tracePt t="78706" x="1400175" y="4789488"/>
          <p14:tracePt t="78723" x="1393825" y="4789488"/>
          <p14:tracePt t="78739" x="1389063" y="4789488"/>
          <p14:tracePt t="78756" x="1377950" y="4789488"/>
          <p14:tracePt t="78772" x="1365250" y="4789488"/>
          <p14:tracePt t="78789" x="1354138" y="4794250"/>
          <p14:tracePt t="78898" x="1360488" y="4794250"/>
          <p14:tracePt t="78906" x="1382713" y="4794250"/>
          <p14:tracePt t="78915" x="1417638" y="4806950"/>
          <p14:tracePt t="78923" x="1520825" y="4851400"/>
          <p14:tracePt t="78939" x="1663700" y="4914900"/>
          <p14:tracePt t="78956" x="1822450" y="4972050"/>
          <p14:tracePt t="78972" x="2000250" y="5022850"/>
          <p14:tracePt t="78989" x="2160588" y="5064125"/>
          <p14:tracePt t="79006" x="2308225" y="5092700"/>
          <p14:tracePt t="79022" x="2451100" y="5108575"/>
          <p14:tracePt t="79039" x="2560638" y="5121275"/>
          <p14:tracePt t="79056" x="2657475" y="5137150"/>
          <p14:tracePt t="79073" x="2725738" y="5154613"/>
          <p14:tracePt t="79089" x="2817813" y="5178425"/>
          <p14:tracePt t="79106" x="2897188" y="5200650"/>
          <p14:tracePt t="79123" x="3000375" y="5235575"/>
          <p14:tracePt t="79139" x="3108325" y="5264150"/>
          <p14:tracePt t="79156" x="3211513" y="5286375"/>
          <p14:tracePt t="79173" x="3286125" y="5297488"/>
          <p14:tracePt t="79189" x="3314700" y="5297488"/>
          <p14:tracePt t="79206" x="3336925" y="5303838"/>
          <p14:tracePt t="79222" x="3354388" y="5303838"/>
          <p14:tracePt t="79239" x="3400425" y="5303838"/>
          <p14:tracePt t="79256" x="3468688" y="5292725"/>
          <p14:tracePt t="79273" x="3521075" y="5286375"/>
          <p14:tracePt t="79289" x="3560763" y="5268913"/>
          <p14:tracePt t="79306" x="3565525" y="5264150"/>
          <p14:tracePt t="79322" x="3578225" y="5257800"/>
          <p14:tracePt t="79339" x="3594100" y="5251450"/>
          <p14:tracePt t="79356" x="3606800" y="5240338"/>
          <p14:tracePt t="79372" x="3622675" y="5222875"/>
          <p14:tracePt t="79389" x="3646488" y="5218113"/>
          <p14:tracePt t="79406" x="3679825" y="5200650"/>
          <p14:tracePt t="79422" x="3708400" y="5189538"/>
          <p14:tracePt t="79439" x="3749675" y="5178425"/>
          <p14:tracePt t="79456" x="3794125" y="5172075"/>
          <p14:tracePt t="79472" x="3875088" y="5165725"/>
          <p14:tracePt t="79489" x="4075113" y="5143500"/>
          <p14:tracePt t="79506" x="4229100" y="5121275"/>
          <p14:tracePt t="79522" x="4365625" y="5103813"/>
          <p14:tracePt t="79539" x="4497388" y="5097463"/>
          <p14:tracePt t="79556" x="4611688" y="5086350"/>
          <p14:tracePt t="79573" x="4732338" y="5080000"/>
          <p14:tracePt t="79590" x="4835525" y="5075238"/>
          <p14:tracePt t="79606" x="4914900" y="5057775"/>
          <p14:tracePt t="79622" x="4965700" y="5046663"/>
          <p14:tracePt t="79639" x="5035550" y="5035550"/>
          <p14:tracePt t="79656" x="5086350" y="5018088"/>
          <p14:tracePt t="79673" x="5143500" y="4989513"/>
          <p14:tracePt t="79689" x="5194300" y="4965700"/>
          <p14:tracePt t="79706" x="5207000" y="4954588"/>
          <p14:tracePt t="79722" x="5211763" y="4943475"/>
          <p14:tracePt t="79739" x="5211763" y="4937125"/>
          <p14:tracePt t="79756" x="5218113" y="4926013"/>
          <p14:tracePt t="79772" x="5218113" y="4914900"/>
          <p14:tracePt t="79789" x="5218113" y="4897438"/>
          <p14:tracePt t="79806" x="5189538" y="4868863"/>
          <p14:tracePt t="79822" x="5143500" y="4822825"/>
          <p14:tracePt t="79839" x="5086350" y="4783138"/>
          <p14:tracePt t="79856" x="5022850" y="4737100"/>
          <p14:tracePt t="79872" x="4954588" y="4697413"/>
          <p14:tracePt t="79889" x="4818063" y="4629150"/>
          <p14:tracePt t="79906" x="4703763" y="4583113"/>
          <p14:tracePt t="79922" x="4560888" y="4521200"/>
          <p14:tracePt t="79939" x="4389438" y="4479925"/>
          <p14:tracePt t="79956" x="4240213" y="4440238"/>
          <p14:tracePt t="79973" x="4132263" y="4418013"/>
          <p14:tracePt t="79989" x="4040188" y="4406900"/>
          <p14:tracePt t="80006" x="3989388" y="4406900"/>
          <p14:tracePt t="80022" x="3937000" y="4406900"/>
          <p14:tracePt t="80039" x="3875088" y="4406900"/>
          <p14:tracePt t="80056" x="3789363" y="4406900"/>
          <p14:tracePt t="80073" x="3668713" y="4406900"/>
          <p14:tracePt t="80089" x="3417888" y="4418013"/>
          <p14:tracePt t="80106" x="3257550" y="4411663"/>
          <p14:tracePt t="80122" x="3114675" y="4411663"/>
          <p14:tracePt t="80139" x="3017838" y="4411663"/>
          <p14:tracePt t="80156" x="2932113" y="4422775"/>
          <p14:tracePt t="80172" x="2851150" y="4440238"/>
          <p14:tracePt t="80189" x="2749550" y="4464050"/>
          <p14:tracePt t="80206" x="2657475" y="4486275"/>
          <p14:tracePt t="80222" x="2554288" y="4497388"/>
          <p14:tracePt t="80239" x="2463800" y="4514850"/>
          <p14:tracePt t="80256" x="2371725" y="4521200"/>
          <p14:tracePt t="80273" x="2303463" y="4532313"/>
          <p14:tracePt t="80289" x="2217738" y="4543425"/>
          <p14:tracePt t="80306" x="2160588" y="4565650"/>
          <p14:tracePt t="80322" x="2108200" y="4578350"/>
          <p14:tracePt t="80339" x="2051050" y="4589463"/>
          <p14:tracePt t="80356" x="2006600" y="4600575"/>
          <p14:tracePt t="80372" x="1978025" y="4611688"/>
          <p14:tracePt t="80389" x="1949450" y="4629150"/>
          <p14:tracePt t="80406" x="1920875" y="4640263"/>
          <p14:tracePt t="80422" x="1897063" y="4664075"/>
          <p14:tracePt t="80439" x="1868488" y="4679950"/>
          <p14:tracePt t="80456" x="1863725" y="4692650"/>
          <p14:tracePt t="80472" x="1857375" y="4697413"/>
          <p14:tracePt t="80530" x="1863725" y="4703763"/>
          <p14:tracePt t="80538" x="1879600" y="4714875"/>
          <p14:tracePt t="80546" x="1943100" y="4749800"/>
          <p14:tracePt t="80556" x="2057400" y="4800600"/>
          <p14:tracePt t="80572" x="2228850" y="4875213"/>
          <p14:tracePt t="80590" x="2457450" y="4954588"/>
          <p14:tracePt t="80606" x="2743200" y="5046663"/>
          <p14:tracePt t="80622" x="3079750" y="5149850"/>
          <p14:tracePt t="80639" x="3378200" y="5229225"/>
          <p14:tracePt t="80656" x="3611563" y="5280025"/>
          <p14:tracePt t="80672" x="3789363" y="5314950"/>
          <p14:tracePt t="80689" x="4064000" y="5349875"/>
          <p14:tracePt t="80706" x="4279900" y="5365750"/>
          <p14:tracePt t="80723" x="4503738" y="5372100"/>
          <p14:tracePt t="80739" x="4732338" y="5372100"/>
          <p14:tracePt t="80756" x="4926013" y="5343525"/>
          <p14:tracePt t="80772" x="5086350" y="5332413"/>
          <p14:tracePt t="80789" x="5211763" y="5321300"/>
          <p14:tracePt t="80806" x="5314950" y="5314950"/>
          <p14:tracePt t="80823" x="5411788" y="5308600"/>
          <p14:tracePt t="80839" x="5503863" y="5297488"/>
          <p14:tracePt t="80856" x="5594350" y="5292725"/>
          <p14:tracePt t="80872" x="5664200" y="5280025"/>
          <p14:tracePt t="80889" x="5783263" y="5275263"/>
          <p14:tracePt t="80906" x="5886450" y="5268913"/>
          <p14:tracePt t="80922" x="5972175" y="5257800"/>
          <p14:tracePt t="80939" x="6040438" y="5240338"/>
          <p14:tracePt t="80956" x="6080125" y="5229225"/>
          <p14:tracePt t="80972" x="6086475" y="5222875"/>
          <p14:tracePt t="81218" x="6097588" y="5222875"/>
          <p14:tracePt t="81226" x="6115050" y="5222875"/>
          <p14:tracePt t="81235" x="6137275" y="5222875"/>
          <p14:tracePt t="81242" x="6183313" y="5229225"/>
          <p14:tracePt t="81242" x="6235700" y="5246688"/>
          <p14:tracePt t="81258" x="6286500" y="5251450"/>
          <p14:tracePt t="81258" x="6350000" y="5257800"/>
          <p14:tracePt t="81274" x="6446838" y="5257800"/>
          <p14:tracePt t="81289" x="6526213" y="5251450"/>
          <p14:tracePt t="81306" x="6550025" y="5246688"/>
          <p14:tracePt t="81322" x="6561138" y="5246688"/>
          <p14:tracePt t="81362" x="6565900" y="5246688"/>
          <p14:tracePt t="81378" x="6572250" y="5240338"/>
          <p14:tracePt t="81394" x="6589713" y="5240338"/>
          <p14:tracePt t="81406" x="6611938" y="5240338"/>
          <p14:tracePt t="81410" x="6646863" y="5240338"/>
          <p14:tracePt t="81422" x="6697663" y="5240338"/>
          <p14:tracePt t="81439" x="6754813" y="5240338"/>
          <p14:tracePt t="81456" x="6800850" y="5240338"/>
          <p14:tracePt t="81472" x="6851650" y="5240338"/>
          <p14:tracePt t="81489" x="6932613" y="5240338"/>
          <p14:tracePt t="81506" x="7075488" y="5229225"/>
          <p14:tracePt t="81522" x="7183438" y="5222875"/>
          <p14:tracePt t="81539" x="7292975" y="5207000"/>
          <p14:tracePt t="81556" x="7400925" y="5200650"/>
          <p14:tracePt t="81572" x="7480300" y="5194300"/>
          <p14:tracePt t="81590" x="7543800" y="5183188"/>
          <p14:tracePt t="81606" x="7612063" y="5160963"/>
          <p14:tracePt t="81622" x="7686675" y="5132388"/>
          <p14:tracePt t="81639" x="7754938" y="5103813"/>
          <p14:tracePt t="81656" x="7800975" y="5080000"/>
          <p14:tracePt t="81672" x="7829550" y="5064125"/>
          <p14:tracePt t="81689" x="7851775" y="5018088"/>
          <p14:tracePt t="81706" x="7869238" y="4994275"/>
          <p14:tracePt t="81722" x="7893050" y="4960938"/>
          <p14:tracePt t="81739" x="7908925" y="4914900"/>
          <p14:tracePt t="81756" x="7921625" y="4868863"/>
          <p14:tracePt t="81772" x="7921625" y="4835525"/>
          <p14:tracePt t="81789" x="7921625" y="4811713"/>
          <p14:tracePt t="81806" x="7915275" y="4789488"/>
          <p14:tracePt t="81822" x="7904163" y="4760913"/>
          <p14:tracePt t="81839" x="7886700" y="4737100"/>
          <p14:tracePt t="81856" x="7847013" y="4708525"/>
          <p14:tracePt t="81872" x="7778750" y="4675188"/>
          <p14:tracePt t="81889" x="7697788" y="4635500"/>
          <p14:tracePt t="81906" x="7623175" y="4606925"/>
          <p14:tracePt t="81921" x="7537450" y="4578350"/>
          <p14:tracePt t="81938" x="7464425" y="4554538"/>
          <p14:tracePt t="81955" x="7366000" y="4525963"/>
          <p14:tracePt t="81972" x="7235825" y="4497388"/>
          <p14:tracePt t="81989" x="7058025" y="4457700"/>
          <p14:tracePt t="82006" x="6921500" y="4440238"/>
          <p14:tracePt t="82023" x="6800850" y="4435475"/>
          <p14:tracePt t="82040" x="6675438" y="4435475"/>
          <p14:tracePt t="82057" x="6550025" y="4435475"/>
          <p14:tracePt t="82073" x="6418263" y="4440238"/>
          <p14:tracePt t="82090" x="6303963" y="4457700"/>
          <p14:tracePt t="82107" x="6149975" y="4492625"/>
          <p14:tracePt t="82123" x="6080125" y="4525963"/>
          <p14:tracePt t="82140" x="6029325" y="4572000"/>
          <p14:tracePt t="82157" x="5994400" y="4606925"/>
          <p14:tracePt t="82173" x="5965825" y="4646613"/>
          <p14:tracePt t="82190" x="5949950" y="4686300"/>
          <p14:tracePt t="82207" x="5932488" y="4743450"/>
          <p14:tracePt t="82223" x="5932488" y="4811713"/>
          <p14:tracePt t="82240" x="5932488" y="4908550"/>
          <p14:tracePt t="82257" x="5972175" y="5022850"/>
          <p14:tracePt t="82273" x="6011863" y="5126038"/>
          <p14:tracePt t="82290" x="6075363" y="5218113"/>
          <p14:tracePt t="82307" x="6149975" y="5280025"/>
          <p14:tracePt t="82323" x="6207125" y="5297488"/>
          <p14:tracePt t="82340" x="6269038" y="5314950"/>
          <p14:tracePt t="82357" x="6343650" y="5321300"/>
          <p14:tracePt t="82373" x="6435725" y="5326063"/>
          <p14:tracePt t="82390" x="6537325" y="5326063"/>
          <p14:tracePt t="82407" x="6657975" y="5326063"/>
          <p14:tracePt t="82423" x="6778625" y="5326063"/>
          <p14:tracePt t="82440" x="6864350" y="5326063"/>
          <p14:tracePt t="82456" x="6954838" y="5326063"/>
          <p14:tracePt t="82473" x="7035800" y="5321300"/>
          <p14:tracePt t="82489" x="7126288" y="5303838"/>
          <p14:tracePt t="82506" x="7258050" y="5286375"/>
          <p14:tracePt t="82523" x="7361238" y="5246688"/>
          <p14:tracePt t="82539" x="7451725" y="5222875"/>
          <p14:tracePt t="82556" x="7566025" y="5194300"/>
          <p14:tracePt t="82573" x="7680325" y="5165725"/>
          <p14:tracePt t="82590" x="7761288" y="5143500"/>
          <p14:tracePt t="82607" x="7835900" y="5126038"/>
          <p14:tracePt t="82624" x="7893050" y="5097463"/>
          <p14:tracePt t="82640" x="7943850" y="5068888"/>
          <p14:tracePt t="82657" x="7989888" y="5035550"/>
          <p14:tracePt t="82673" x="8040688" y="5006975"/>
          <p14:tracePt t="82690" x="8104188" y="4954588"/>
          <p14:tracePt t="82707" x="8121650" y="4932363"/>
          <p14:tracePt t="82723" x="8132763" y="4908550"/>
          <p14:tracePt t="82740" x="8132763" y="4892675"/>
          <p14:tracePt t="82757" x="8132763" y="4864100"/>
          <p14:tracePt t="82773" x="8064500" y="4806950"/>
          <p14:tracePt t="82790" x="7978775" y="4749800"/>
          <p14:tracePt t="82807" x="7921625" y="4714875"/>
          <p14:tracePt t="82823" x="7886700" y="4703763"/>
          <p14:tracePt t="82840" x="7858125" y="4692650"/>
          <p14:tracePt t="82857" x="7807325" y="4668838"/>
          <p14:tracePt t="82873" x="7704138" y="4640263"/>
          <p14:tracePt t="82890" x="7418388" y="4560888"/>
          <p14:tracePt t="82907" x="7080250" y="4468813"/>
          <p14:tracePt t="82923" x="6754813" y="4406900"/>
          <p14:tracePt t="82940" x="6526213" y="4378325"/>
          <p14:tracePt t="82957" x="6361113" y="4365625"/>
          <p14:tracePt t="82973" x="6223000" y="4365625"/>
          <p14:tracePt t="82990" x="6126163" y="4365625"/>
          <p14:tracePt t="83007" x="6051550" y="4365625"/>
          <p14:tracePt t="83023" x="6011863" y="4389438"/>
          <p14:tracePt t="83040" x="5972175" y="4422775"/>
          <p14:tracePt t="83056" x="5943600" y="4464050"/>
          <p14:tracePt t="83073" x="5921375" y="4508500"/>
          <p14:tracePt t="83090" x="5880100" y="4594225"/>
          <p14:tracePt t="83107" x="5868988" y="4657725"/>
          <p14:tracePt t="83123" x="5868988" y="4737100"/>
          <p14:tracePt t="83140" x="5908675" y="4857750"/>
          <p14:tracePt t="83156" x="6000750" y="4983163"/>
          <p14:tracePt t="83173" x="6121400" y="5103813"/>
          <p14:tracePt t="83190" x="6269038" y="5211763"/>
          <p14:tracePt t="83207" x="6429375" y="5286375"/>
          <p14:tracePt t="83223" x="6600825" y="5332413"/>
          <p14:tracePt t="83240" x="6789738" y="5365750"/>
          <p14:tracePt t="83257" x="6954838" y="5372100"/>
          <p14:tracePt t="83273" x="7097713" y="5372100"/>
          <p14:tracePt t="83290" x="7315200" y="5332413"/>
          <p14:tracePt t="83307" x="7458075" y="5292725"/>
          <p14:tracePt t="83323" x="7607300" y="5246688"/>
          <p14:tracePt t="83340" x="7750175" y="5207000"/>
          <p14:tracePt t="83357" x="7864475" y="5165725"/>
          <p14:tracePt t="83373" x="7943850" y="5121275"/>
          <p14:tracePt t="83390" x="8001000" y="5064125"/>
          <p14:tracePt t="83407" x="8035925" y="5006975"/>
          <p14:tracePt t="83423" x="8051800" y="4949825"/>
          <p14:tracePt t="83440" x="8058150" y="4897438"/>
          <p14:tracePt t="83456" x="8058150" y="4829175"/>
          <p14:tracePt t="83473" x="8047038" y="4754563"/>
          <p14:tracePt t="83490" x="7994650" y="4668838"/>
          <p14:tracePt t="83508" x="7961313" y="4629150"/>
          <p14:tracePt t="83523" x="7908925" y="4589463"/>
          <p14:tracePt t="83540" x="7800975" y="4543425"/>
          <p14:tracePt t="83557" x="7640638" y="4492625"/>
          <p14:tracePt t="83573" x="7418388" y="4446588"/>
          <p14:tracePt t="83590" x="7200900" y="4422775"/>
          <p14:tracePt t="83607" x="6989763" y="4422775"/>
          <p14:tracePt t="83624" x="6772275" y="4422775"/>
          <p14:tracePt t="83640" x="6578600" y="4422775"/>
          <p14:tracePt t="83656" x="6423025" y="4440238"/>
          <p14:tracePt t="83673" x="6321425" y="4451350"/>
          <p14:tracePt t="83690" x="6275388" y="4486275"/>
          <p14:tracePt t="83707" x="6275388" y="4497388"/>
          <p14:tracePt t="83723" x="6275388" y="4514850"/>
          <p14:tracePt t="83740" x="6275388" y="4521200"/>
          <p14:tracePt t="83756" x="6280150" y="4525963"/>
          <p14:tracePt t="83773" x="6286500" y="4532313"/>
          <p14:tracePt t="84027" x="0" y="0"/>
        </p14:tracePtLst>
        <p14:tracePtLst>
          <p14:tracePt t="95962" x="3275013" y="5246688"/>
          <p14:tracePt t="96074" x="3268663" y="5246688"/>
          <p14:tracePt t="96082" x="3263900" y="5246688"/>
          <p14:tracePt t="96090" x="3251200" y="5246688"/>
          <p14:tracePt t="96106" x="3222625" y="5246688"/>
          <p14:tracePt t="96122" x="3178175" y="5240338"/>
          <p14:tracePt t="96138" x="3154363" y="5235575"/>
          <p14:tracePt t="96156" x="3108325" y="5229225"/>
          <p14:tracePt t="96172" x="3057525" y="5222875"/>
          <p14:tracePt t="96178" x="2994025" y="5222875"/>
          <p14:tracePt t="96194" x="2914650" y="5222875"/>
          <p14:tracePt t="96210" x="2835275" y="5222875"/>
          <p14:tracePt t="96226" x="2743200" y="5235575"/>
          <p14:tracePt t="96242" x="2640013" y="5251450"/>
          <p14:tracePt t="96258" x="2525713" y="5264150"/>
          <p14:tracePt t="96274" x="2411413" y="5275263"/>
          <p14:tracePt t="96290" x="2246313" y="5286375"/>
          <p14:tracePt t="96306" x="2136775" y="5286375"/>
          <p14:tracePt t="96330" x="2011363" y="5292725"/>
          <p14:tracePt t="96339" x="1903413" y="5303838"/>
          <p14:tracePt t="96372" x="1793875" y="5303838"/>
          <p14:tracePt t="96389" x="1714500" y="5308600"/>
          <p14:tracePt t="96389" x="1639888" y="5308600"/>
          <p14:tracePt t="96410" x="1589088" y="5314950"/>
          <p14:tracePt t="96422" x="1549400" y="5314950"/>
          <p14:tracePt t="96442" x="1485900" y="5321300"/>
          <p14:tracePt t="96456" x="1435100" y="5326063"/>
          <p14:tracePt t="96472" x="1406525" y="5337175"/>
          <p14:tracePt t="96489" x="1393825" y="5349875"/>
          <p14:tracePt t="96506" x="1389063" y="5360988"/>
          <p14:tracePt t="96522" x="1371600" y="5365750"/>
          <p14:tracePt t="96539" x="1365250" y="5378450"/>
          <p14:tracePt t="96556" x="1360488" y="5389563"/>
          <p14:tracePt t="96572" x="1354138" y="5400675"/>
          <p14:tracePt t="96589" x="1354138" y="5411788"/>
          <p14:tracePt t="96606" x="1354138" y="5451475"/>
          <p14:tracePt t="96623" x="1371600" y="5497513"/>
          <p14:tracePt t="96639" x="1406525" y="5565775"/>
          <p14:tracePt t="96656" x="1439863" y="5622925"/>
          <p14:tracePt t="96672" x="1479550" y="5668963"/>
          <p14:tracePt t="96689" x="1554163" y="5737225"/>
          <p14:tracePt t="96706" x="1646238" y="5789613"/>
          <p14:tracePt t="96722" x="1749425" y="5846763"/>
          <p14:tracePt t="96739" x="1868488" y="5880100"/>
          <p14:tracePt t="96756" x="2000250" y="5921375"/>
          <p14:tracePt t="96772" x="2154238" y="5954713"/>
          <p14:tracePt t="96789" x="2308225" y="5978525"/>
          <p14:tracePt t="96806" x="2474913" y="6000750"/>
          <p14:tracePt t="96823" x="2663825" y="6018213"/>
          <p14:tracePt t="96839" x="2857500" y="6035675"/>
          <p14:tracePt t="96856" x="3040063" y="6040438"/>
          <p14:tracePt t="96872" x="3217863" y="6040438"/>
          <p14:tracePt t="96889" x="3440113" y="6029325"/>
          <p14:tracePt t="96906" x="3571875" y="6022975"/>
          <p14:tracePt t="96922" x="3679825" y="6007100"/>
          <p14:tracePt t="96939" x="3771900" y="5994400"/>
          <p14:tracePt t="96956" x="3817938" y="5978525"/>
          <p14:tracePt t="96972" x="3846513" y="5965825"/>
          <p14:tracePt t="96989" x="3857625" y="5961063"/>
          <p14:tracePt t="97006" x="3875088" y="5961063"/>
          <p14:tracePt t="97022" x="3875088" y="5954713"/>
          <p14:tracePt t="97039" x="3892550" y="5949950"/>
          <p14:tracePt t="97056" x="3897313" y="5943600"/>
          <p14:tracePt t="97072" x="3903663" y="5943600"/>
          <p14:tracePt t="97089" x="3914775" y="5932488"/>
          <p14:tracePt t="97106" x="3932238" y="5921375"/>
          <p14:tracePt t="97122" x="3943350" y="5915025"/>
          <p14:tracePt t="97139" x="3949700" y="5915025"/>
          <p14:tracePt t="97613" x="0" y="0"/>
        </p14:tracePtLst>
        <p14:tracePtLst>
          <p14:tracePt t="103344" x="3736975" y="5697538"/>
          <p14:tracePt t="103402" x="3732213" y="5697538"/>
          <p14:tracePt t="103410" x="3721100" y="5697538"/>
          <p14:tracePt t="103418" x="3703638" y="5686425"/>
          <p14:tracePt t="103426" x="3646488" y="5675313"/>
          <p14:tracePt t="103442" x="3594100" y="5668963"/>
          <p14:tracePt t="103458" x="3521075" y="5657850"/>
          <p14:tracePt t="103474" x="3435350" y="5657850"/>
          <p14:tracePt t="103490" x="3286125" y="5657850"/>
          <p14:tracePt t="103506" x="3178175" y="5668963"/>
          <p14:tracePt t="103523" x="3051175" y="5668963"/>
          <p14:tracePt t="103540" x="2892425" y="5668963"/>
          <p14:tracePt t="103556" x="2749550" y="5668963"/>
          <p14:tracePt t="103573" x="2617788" y="5668963"/>
          <p14:tracePt t="103590" x="2532063" y="5668963"/>
          <p14:tracePt t="103606" x="2439988" y="5657850"/>
          <p14:tracePt t="103623" x="2354263" y="5657850"/>
          <p14:tracePt t="103639" x="2246313" y="5664200"/>
          <p14:tracePt t="103656" x="2136775" y="5664200"/>
          <p14:tracePt t="103673" x="2028825" y="5664200"/>
          <p14:tracePt t="103690" x="1936750" y="5664200"/>
          <p14:tracePt t="103706" x="1828800" y="5668963"/>
          <p14:tracePt t="103723" x="1749425" y="5675313"/>
          <p14:tracePt t="103740" x="1646238" y="5680075"/>
          <p14:tracePt t="103756" x="1549400" y="5697538"/>
          <p14:tracePt t="103773" x="1457325" y="5703888"/>
          <p14:tracePt t="103790" x="1393825" y="5715000"/>
          <p14:tracePt t="103806" x="1320800" y="5721350"/>
          <p14:tracePt t="103823" x="1250950" y="5732463"/>
          <p14:tracePt t="103839" x="1177925" y="5743575"/>
          <p14:tracePt t="103856" x="1114425" y="5749925"/>
          <p14:tracePt t="103873" x="1068388" y="5754688"/>
          <p14:tracePt t="103890" x="1000125" y="5772150"/>
          <p14:tracePt t="103907" x="949325" y="5778500"/>
          <p14:tracePt t="103923" x="885825" y="5783263"/>
          <p14:tracePt t="103939" x="839788" y="5789613"/>
          <p14:tracePt t="103956" x="811213" y="5800725"/>
          <p14:tracePt t="103973" x="777875" y="5807075"/>
          <p14:tracePt t="103990" x="714375" y="5822950"/>
          <p14:tracePt t="104006" x="639763" y="5846763"/>
          <p14:tracePt t="104023" x="577850" y="5875338"/>
          <p14:tracePt t="104040" x="536575" y="5892800"/>
          <p14:tracePt t="104056" x="508000" y="5897563"/>
          <p14:tracePt t="104073" x="479425" y="5915025"/>
          <p14:tracePt t="104073" x="474663" y="5921375"/>
          <p14:tracePt t="104090" x="463550" y="5926138"/>
          <p14:tracePt t="104106" x="450850" y="5937250"/>
          <p14:tracePt t="104142" x="446088" y="5943600"/>
          <p14:tracePt t="104156" x="434975" y="5949950"/>
          <p14:tracePt t="104157" x="428625" y="5961063"/>
          <p14:tracePt t="104173" x="417513" y="5978525"/>
          <p14:tracePt t="104190" x="411163" y="5994400"/>
          <p14:tracePt t="104206" x="400050" y="6022975"/>
          <p14:tracePt t="104223" x="393700" y="6046788"/>
          <p14:tracePt t="104240" x="388938" y="6075363"/>
          <p14:tracePt t="104256" x="388938" y="6103938"/>
          <p14:tracePt t="104273" x="388938" y="6126163"/>
          <p14:tracePt t="104290" x="388938" y="6161088"/>
          <p14:tracePt t="104307" x="393700" y="6172200"/>
          <p14:tracePt t="104323" x="400050" y="6178550"/>
          <p14:tracePt t="104339" x="406400" y="6189663"/>
          <p14:tracePt t="104356" x="411163" y="6194425"/>
          <p14:tracePt t="104373" x="417513" y="6200775"/>
          <p14:tracePt t="104389" x="428625" y="6211888"/>
          <p14:tracePt t="104406" x="439738" y="6211888"/>
          <p14:tracePt t="104423" x="450850" y="6218238"/>
          <p14:tracePt t="104439" x="457200" y="6229350"/>
          <p14:tracePt t="104456" x="463550" y="6229350"/>
          <p14:tracePt t="104473" x="468313" y="6235700"/>
          <p14:tracePt t="104490" x="492125" y="6240463"/>
          <p14:tracePt t="104506" x="503238" y="6240463"/>
          <p14:tracePt t="104523" x="503238" y="6246813"/>
          <p14:tracePt t="104540" x="508000" y="6246813"/>
          <p14:tracePt t="104556" x="514350" y="6251575"/>
          <p14:tracePt t="104594" x="525463" y="6251575"/>
          <p14:tracePt t="104610" x="536575" y="6257925"/>
          <p14:tracePt t="104626" x="542925" y="6257925"/>
          <p14:tracePt t="104658" x="549275" y="6257925"/>
          <p14:tracePt t="104690" x="554038" y="6257925"/>
          <p14:tracePt t="104746" x="560388" y="6257925"/>
          <p14:tracePt t="104778" x="565150" y="6257925"/>
          <p14:tracePt t="104786" x="571500" y="6257925"/>
          <p14:tracePt t="104803" x="577850" y="6257925"/>
          <p14:tracePt t="104816" x="588963" y="6257925"/>
          <p14:tracePt t="104826" x="600075" y="6257925"/>
          <p14:tracePt t="104839" x="606425" y="6257925"/>
          <p14:tracePt t="104840" x="617538" y="6257925"/>
          <p14:tracePt t="104856" x="628650" y="6257925"/>
          <p14:tracePt t="104873" x="639763" y="6257925"/>
          <p14:tracePt t="104889" x="646113" y="6257925"/>
          <p14:tracePt t="104906" x="657225" y="6257925"/>
          <p14:tracePt t="104923" x="663575" y="6257925"/>
          <p14:tracePt t="105314" x="668338" y="6257925"/>
          <p14:tracePt t="105330" x="685800" y="6257925"/>
          <p14:tracePt t="105338" x="708025" y="6264275"/>
          <p14:tracePt t="105346" x="725488" y="6264275"/>
          <p14:tracePt t="105354" x="754063" y="6264275"/>
          <p14:tracePt t="105362" x="817563" y="6269038"/>
          <p14:tracePt t="105373" x="874713" y="6275388"/>
          <p14:tracePt t="105389" x="908050" y="6280150"/>
          <p14:tracePt t="105406" x="936625" y="6280150"/>
          <p14:tracePt t="105423" x="949325" y="6286500"/>
          <p14:tracePt t="105440" x="954088" y="6286500"/>
          <p14:tracePt t="105456" x="960438" y="6286500"/>
          <p14:tracePt t="105473" x="965200" y="6286500"/>
          <p14:tracePt t="105489" x="989013" y="6286500"/>
          <p14:tracePt t="105507" x="1006475" y="6286500"/>
          <p14:tracePt t="105523" x="1022350" y="6286500"/>
          <p14:tracePt t="105539" x="1039813" y="6292850"/>
          <p14:tracePt t="105556" x="1050925" y="6292850"/>
          <p14:tracePt t="105573" x="1074738" y="6292850"/>
          <p14:tracePt t="105589" x="1096963" y="6297613"/>
          <p14:tracePt t="105606" x="1136650" y="6297613"/>
          <p14:tracePt t="105623" x="1165225" y="6297613"/>
          <p14:tracePt t="105640" x="1200150" y="6297613"/>
          <p14:tracePt t="105656" x="1211263" y="6297613"/>
          <p14:tracePt t="105673" x="1222375" y="6297613"/>
          <p14:tracePt t="105689" x="1235075" y="6297613"/>
          <p14:tracePt t="105706" x="1246188" y="6297613"/>
          <p14:tracePt t="105723" x="1250950" y="6297613"/>
          <p14:tracePt t="105739" x="1257300" y="6297613"/>
          <p14:tracePt t="105756" x="1263650" y="6297613"/>
          <p14:tracePt t="105773" x="1268413" y="6297613"/>
          <p14:tracePt t="105789" x="1279525" y="6297613"/>
          <p14:tracePt t="105806" x="1285875" y="6297613"/>
          <p14:tracePt t="105823" x="1292225" y="6297613"/>
          <p14:tracePt t="105994" x="1303338" y="6297613"/>
          <p14:tracePt t="106002" x="1325563" y="6297613"/>
          <p14:tracePt t="106010" x="1354138" y="6297613"/>
          <p14:tracePt t="106023" x="1393825" y="6297613"/>
          <p14:tracePt t="106026" x="1463675" y="6297613"/>
          <p14:tracePt t="106039" x="1536700" y="6297613"/>
          <p14:tracePt t="106056" x="1571625" y="6297613"/>
          <p14:tracePt t="106073" x="1593850" y="6292850"/>
          <p14:tracePt t="106089" x="1600200" y="6292850"/>
          <p14:tracePt t="107746" x="1606550" y="6286500"/>
          <p14:tracePt t="107754" x="1617663" y="6280150"/>
          <p14:tracePt t="107762" x="1622425" y="6280150"/>
          <p14:tracePt t="107770" x="1646238" y="6280150"/>
          <p14:tracePt t="107776" x="1697038" y="6269038"/>
          <p14:tracePt t="107789" x="1743075" y="6264275"/>
          <p14:tracePt t="107806" x="1782763" y="6257925"/>
          <p14:tracePt t="107822" x="1806575" y="6257925"/>
          <p14:tracePt t="107839" x="1817688" y="6257925"/>
          <p14:tracePt t="108098" x="1839913" y="6257925"/>
          <p14:tracePt t="108098" x="1857375" y="6251575"/>
          <p14:tracePt t="108106" x="1885950" y="6251575"/>
          <p14:tracePt t="108123" x="1908175" y="6246813"/>
          <p14:tracePt t="108123" x="1978025" y="6246813"/>
          <p14:tracePt t="108139" x="2046288" y="6235700"/>
          <p14:tracePt t="108156" x="2092325" y="6235700"/>
          <p14:tracePt t="108173" x="2120900" y="6235700"/>
          <p14:tracePt t="108538" x="2143125" y="6235700"/>
          <p14:tracePt t="108550" x="2178050" y="6235700"/>
          <p14:tracePt t="108556" x="2235200" y="6235700"/>
          <p14:tracePt t="108562" x="2393950" y="6240463"/>
          <p14:tracePt t="108573" x="2578100" y="6257925"/>
          <p14:tracePt t="108589" x="2743200" y="6275388"/>
          <p14:tracePt t="108606" x="2863850" y="6275388"/>
          <p14:tracePt t="108623" x="2932113" y="6275388"/>
          <p14:tracePt t="108639" x="2965450" y="6275388"/>
          <p14:tracePt t="108656" x="2982913" y="6275388"/>
          <p14:tracePt t="108673" x="3000375" y="6275388"/>
          <p14:tracePt t="108689" x="3057525" y="6275388"/>
          <p14:tracePt t="108706" x="3108325" y="6275388"/>
          <p14:tracePt t="108723" x="3149600" y="6269038"/>
          <p14:tracePt t="108739" x="3189288" y="6264275"/>
          <p14:tracePt t="108756" x="3228975" y="6251575"/>
          <p14:tracePt t="108773" x="3268663" y="6246813"/>
          <p14:tracePt t="108789" x="3308350" y="6240463"/>
          <p14:tracePt t="108806" x="3354388" y="6229350"/>
          <p14:tracePt t="108823" x="3400425" y="6223000"/>
          <p14:tracePt t="108839" x="3429000" y="6218238"/>
          <p14:tracePt t="108856" x="3446463" y="6211888"/>
          <p14:tracePt t="108873" x="3451225" y="6211888"/>
          <p14:tracePt t="109386" x="3451225" y="6218238"/>
          <p14:tracePt t="109394" x="3451225" y="6229350"/>
          <p14:tracePt t="109422" x="3451225" y="6235700"/>
          <p14:tracePt t="109450" x="3451225" y="6240463"/>
          <p14:tracePt t="109482" x="3451225" y="6246813"/>
          <p14:tracePt t="110010" x="3451225" y="6240463"/>
          <p14:tracePt t="110042" x="3451225" y="6235700"/>
          <p14:tracePt t="110106" x="3451225" y="6229350"/>
          <p14:tracePt t="110178" x="3451225" y="6223000"/>
          <p14:tracePt t="110418" x="3446463" y="6229350"/>
          <p14:tracePt t="110738" x="3451225" y="6229350"/>
          <p14:tracePt t="110744" x="3463925" y="6229350"/>
          <p14:tracePt t="110756" x="3475038" y="6229350"/>
          <p14:tracePt t="110756" x="3479800" y="6229350"/>
          <p14:tracePt t="110772" x="3503613" y="6229350"/>
          <p14:tracePt t="110810" x="3508375" y="6229350"/>
          <p14:tracePt t="110826" x="3514725" y="6229350"/>
          <p14:tracePt t="110874" x="3521075" y="6229350"/>
          <p14:tracePt t="110962" x="3521075" y="6223000"/>
          <p14:tracePt t="110978" x="3525838" y="6223000"/>
          <p14:tracePt t="111018" x="3532188" y="6223000"/>
          <p14:tracePt t="111082" x="3536950" y="6223000"/>
          <p14:tracePt t="111099" x="3549650" y="6223000"/>
          <p14:tracePt t="111122" x="3554413" y="6223000"/>
          <p14:tracePt t="111130" x="3560763" y="6223000"/>
          <p14:tracePt t="111138" x="3571875" y="6223000"/>
          <p14:tracePt t="111142" x="3594100" y="6223000"/>
          <p14:tracePt t="111156" x="3635375" y="6223000"/>
          <p14:tracePt t="111172" x="3668713" y="6229350"/>
          <p14:tracePt t="111189" x="3708400" y="6229350"/>
          <p14:tracePt t="111206" x="3732213" y="6235700"/>
          <p14:tracePt t="111222" x="3736975" y="6235700"/>
          <p14:tracePt t="111239" x="3743325" y="6235700"/>
          <p14:tracePt t="111458" x="3754438" y="6235700"/>
          <p14:tracePt t="111466" x="3794125" y="6235700"/>
          <p14:tracePt t="111472" x="3903663" y="6211888"/>
          <p14:tracePt t="111490" x="3983038" y="6200775"/>
          <p14:tracePt t="111490" x="4132263" y="6178550"/>
          <p14:tracePt t="111506" x="4264025" y="6165850"/>
          <p14:tracePt t="111523" x="4332288" y="6161088"/>
          <p14:tracePt t="111540" x="4343400" y="6161088"/>
          <p14:tracePt t="111810" x="4349750" y="6161088"/>
          <p14:tracePt t="111818" x="4360863" y="6161088"/>
          <p14:tracePt t="111832" x="4378325" y="6161088"/>
          <p14:tracePt t="111834" x="4400550" y="6161088"/>
          <p14:tracePt t="111839" x="4457700" y="6161088"/>
          <p14:tracePt t="111856" x="4503738" y="6161088"/>
          <p14:tracePt t="111872" x="4537075" y="6161088"/>
          <p14:tracePt t="111889" x="4560888" y="6161088"/>
          <p14:tracePt t="112210" x="4572000" y="6161088"/>
          <p14:tracePt t="112218" x="4578350" y="6161088"/>
          <p14:tracePt t="112232" x="4589463" y="6161088"/>
          <p14:tracePt t="112239" x="4600575" y="6161088"/>
          <p14:tracePt t="112239" x="4611688" y="6154738"/>
          <p14:tracePt t="112338" x="4618038" y="6154738"/>
          <p14:tracePt t="112362" x="4622800" y="6154738"/>
          <p14:tracePt t="112378" x="4635500" y="6154738"/>
          <p14:tracePt t="112388" x="4640263" y="6149975"/>
          <p14:tracePt t="112394" x="4657725" y="6149975"/>
          <p14:tracePt t="112406" x="4675188" y="6149975"/>
          <p14:tracePt t="112422" x="4686300" y="6143625"/>
          <p14:tracePt t="112438" x="4692650" y="6143625"/>
          <p14:tracePt t="112455" x="4703763" y="6143625"/>
          <p14:tracePt t="112472" x="4708525" y="6143625"/>
          <p14:tracePt t="112488" x="4714875" y="6143625"/>
          <p14:tracePt t="112505" x="4721225" y="6143625"/>
          <p14:tracePt t="112994" x="4732338" y="6137275"/>
          <p14:tracePt t="113002" x="4749800" y="6137275"/>
          <p14:tracePt t="113010" x="4754563" y="6132513"/>
          <p14:tracePt t="113018" x="4772025" y="6126163"/>
          <p14:tracePt t="113023" x="4806950" y="6121400"/>
          <p14:tracePt t="113039" x="4840288" y="6121400"/>
          <p14:tracePt t="113056" x="4886325" y="6115050"/>
          <p14:tracePt t="113072" x="4932363" y="6108700"/>
          <p14:tracePt t="113089" x="5006975" y="6097588"/>
          <p14:tracePt t="113106" x="5080000" y="6080125"/>
          <p14:tracePt t="113123" x="5189538" y="6075363"/>
          <p14:tracePt t="113139" x="5297488" y="6064250"/>
          <p14:tracePt t="113156" x="5418138" y="6051550"/>
          <p14:tracePt t="113172" x="5526088" y="6046788"/>
          <p14:tracePt t="113189" x="5629275" y="6029325"/>
          <p14:tracePt t="113206" x="5721350" y="6022975"/>
          <p14:tracePt t="113222" x="5818188" y="6018213"/>
          <p14:tracePt t="113239" x="5943600" y="6011863"/>
          <p14:tracePt t="113256" x="6080125" y="6000750"/>
          <p14:tracePt t="113272" x="6200775" y="5989638"/>
          <p14:tracePt t="113289" x="6365875" y="5943600"/>
          <p14:tracePt t="113306" x="6457950" y="5921375"/>
          <p14:tracePt t="113323" x="6537325" y="5908675"/>
          <p14:tracePt t="113339" x="6618288" y="5880100"/>
          <p14:tracePt t="113356" x="6669088" y="5864225"/>
          <p14:tracePt t="113372" x="6726238" y="5835650"/>
          <p14:tracePt t="113389" x="6778625" y="5811838"/>
          <p14:tracePt t="113406" x="6807200" y="5800725"/>
          <p14:tracePt t="113422" x="6829425" y="5789613"/>
          <p14:tracePt t="113439" x="6846888" y="5783263"/>
          <p14:tracePt t="113456" x="6864350" y="5778500"/>
          <p14:tracePt t="113472" x="6869113" y="5783263"/>
          <p14:tracePt t="113489" x="6908800" y="5915025"/>
          <p14:tracePt t="113506" x="6950075" y="6000750"/>
          <p14:tracePt t="113794" x="7011988" y="6007100"/>
          <p14:tracePt t="113802" x="7035800" y="6007100"/>
          <p14:tracePt t="113810" x="7064375" y="6007100"/>
          <p14:tracePt t="113816" x="7080250" y="6007100"/>
          <p14:tracePt t="113822" x="7108825" y="6007100"/>
          <p14:tracePt t="113839" x="7137400" y="5983288"/>
          <p14:tracePt t="113856" x="7178675" y="5954713"/>
          <p14:tracePt t="113872" x="7212013" y="5932488"/>
          <p14:tracePt t="113889" x="7229475" y="5903913"/>
          <p14:tracePt t="113906" x="7280275" y="5835650"/>
          <p14:tracePt t="113922" x="7337425" y="5765800"/>
          <p14:tracePt t="113939" x="7389813" y="5668963"/>
          <p14:tracePt t="113956" x="7429500" y="5594350"/>
          <p14:tracePt t="113972" x="7435850" y="5589588"/>
          <p14:tracePt t="114010" x="7440613" y="5583238"/>
          <p14:tracePt t="114058" x="7440613" y="5578475"/>
          <p14:tracePt t="114081" x="7440613" y="5572125"/>
          <p14:tracePt t="114098" x="7440613" y="5565775"/>
          <p14:tracePt t="114106" x="7446963" y="5554663"/>
          <p14:tracePt t="114122" x="7446963" y="5543550"/>
          <p14:tracePt t="114123" x="7446963" y="5532438"/>
          <p14:tracePt t="114139" x="7446963" y="5526088"/>
          <p14:tracePt t="114156" x="7446963" y="5514975"/>
          <p14:tracePt t="114172" x="7446963" y="5503863"/>
          <p14:tracePt t="114189" x="7440613" y="5475288"/>
          <p14:tracePt t="114205" x="7435850" y="5440363"/>
          <p14:tracePt t="114222" x="7407275" y="5383213"/>
          <p14:tracePt t="114239" x="7354888" y="5292725"/>
          <p14:tracePt t="114256" x="7280275" y="5189538"/>
          <p14:tracePt t="114272" x="7212013" y="5051425"/>
          <p14:tracePt t="114289" x="7086600" y="4875213"/>
          <p14:tracePt t="114306" x="7007225" y="4737100"/>
          <p14:tracePt t="114322" x="6926263" y="4578350"/>
          <p14:tracePt t="114339" x="6840538" y="4406900"/>
          <p14:tracePt t="114356" x="6783388" y="4222750"/>
          <p14:tracePt t="114372" x="6715125" y="4029075"/>
          <p14:tracePt t="114389" x="6680200" y="3897313"/>
          <p14:tracePt t="114642" x="6578600" y="3875088"/>
          <p14:tracePt t="114650" x="6503988" y="3857625"/>
          <p14:tracePt t="114658" x="6361113" y="3817938"/>
          <p14:tracePt t="114674" x="6292850" y="3811588"/>
          <p14:tracePt t="114674" x="6240463" y="3789363"/>
          <p14:tracePt t="114689" x="6069013" y="3754438"/>
          <p14:tracePt t="114706" x="5921375" y="3732213"/>
          <p14:tracePt t="114722" x="5732463" y="3703638"/>
          <p14:tracePt t="114739" x="5578475" y="3703638"/>
          <p14:tracePt t="114756" x="5468938" y="3703638"/>
          <p14:tracePt t="114772" x="5372100" y="3708400"/>
          <p14:tracePt t="114789" x="5292725" y="3708400"/>
          <p14:tracePt t="114806" x="5194300" y="3708400"/>
          <p14:tracePt t="114822" x="5103813" y="3714750"/>
          <p14:tracePt t="114839" x="4983163" y="3721100"/>
          <p14:tracePt t="114855" x="4875213" y="3725863"/>
          <p14:tracePt t="114872" x="4754563" y="3736975"/>
          <p14:tracePt t="114889" x="4611688" y="3754438"/>
          <p14:tracePt t="114906" x="4532313" y="3771900"/>
          <p14:tracePt t="114922" x="4440238" y="3778250"/>
          <p14:tracePt t="114939" x="4321175" y="3794125"/>
          <p14:tracePt t="114955" x="4171950" y="3817938"/>
          <p14:tracePt t="114972" x="4006850" y="3863975"/>
          <p14:tracePt t="114989" x="3829050" y="3914775"/>
          <p14:tracePt t="115006" x="3668713" y="3954463"/>
          <p14:tracePt t="115022" x="3543300" y="3983038"/>
          <p14:tracePt t="115039" x="3492500" y="3994150"/>
          <p14:tracePt t="115056" x="3479800" y="4000500"/>
          <p14:tracePt t="115122" x="3479800" y="4017963"/>
          <p14:tracePt t="115130" x="3492500" y="4029075"/>
          <p14:tracePt t="115133" x="3503613" y="4051300"/>
          <p14:tracePt t="115139" x="3543300" y="4086225"/>
          <p14:tracePt t="115155" x="3594100" y="4114800"/>
          <p14:tracePt t="115172" x="3668713" y="4154488"/>
          <p14:tracePt t="115189" x="3783013" y="4189413"/>
          <p14:tracePt t="115206" x="3943350" y="4235450"/>
          <p14:tracePt t="115222" x="4143375" y="4279900"/>
          <p14:tracePt t="115239" x="4411663" y="4325938"/>
          <p14:tracePt t="115255" x="4668838" y="4354513"/>
          <p14:tracePt t="115273" x="4897438" y="4371975"/>
          <p14:tracePt t="115289" x="5229225" y="4378325"/>
          <p14:tracePt t="115306" x="5440363" y="4378325"/>
          <p14:tracePt t="115322" x="5640388" y="4378325"/>
          <p14:tracePt t="115339" x="5811838" y="4354513"/>
          <p14:tracePt t="115355" x="5949950" y="4314825"/>
          <p14:tracePt t="115372" x="6051550" y="4279900"/>
          <p14:tracePt t="115389" x="6137275" y="4235450"/>
          <p14:tracePt t="115406" x="6207125" y="4194175"/>
          <p14:tracePt t="115422" x="6257925" y="4154488"/>
          <p14:tracePt t="115439" x="6292850" y="4114800"/>
          <p14:tracePt t="115455" x="6321425" y="4075113"/>
          <p14:tracePt t="115472" x="6337300" y="4035425"/>
          <p14:tracePt t="115489" x="6354763" y="3983038"/>
          <p14:tracePt t="115506" x="6361113" y="3954463"/>
          <p14:tracePt t="115522" x="6365875" y="3925888"/>
          <p14:tracePt t="115539" x="6365875" y="3903663"/>
          <p14:tracePt t="115556" x="6365875" y="3879850"/>
          <p14:tracePt t="115573" x="6361113" y="3863975"/>
          <p14:tracePt t="115589" x="6343650" y="3835400"/>
          <p14:tracePt t="115606" x="6315075" y="3811588"/>
          <p14:tracePt t="115622" x="6280150" y="3789363"/>
          <p14:tracePt t="115639" x="6240463" y="3765550"/>
          <p14:tracePt t="115655" x="6200775" y="3743325"/>
          <p14:tracePt t="115672" x="6121400" y="3703638"/>
          <p14:tracePt t="115690" x="6057900" y="3679825"/>
          <p14:tracePt t="115706" x="5989638" y="3657600"/>
          <p14:tracePt t="115722" x="5926138" y="3640138"/>
          <p14:tracePt t="115739" x="5864225" y="3629025"/>
          <p14:tracePt t="115755" x="5783263" y="3617913"/>
          <p14:tracePt t="115772" x="5680075" y="3611563"/>
          <p14:tracePt t="115789" x="5543550" y="3611563"/>
          <p14:tracePt t="115806" x="5365750" y="3646488"/>
          <p14:tracePt t="115822" x="5132388" y="3721100"/>
          <p14:tracePt t="115839" x="4851400" y="3800475"/>
          <p14:tracePt t="115855" x="4646613" y="3868738"/>
          <p14:tracePt t="115872" x="4492625" y="3943350"/>
          <p14:tracePt t="115889" x="4406900" y="4057650"/>
          <p14:tracePt t="115906" x="4383088" y="4149725"/>
          <p14:tracePt t="115922" x="4378325" y="4268788"/>
          <p14:tracePt t="115939" x="4365625" y="4383088"/>
          <p14:tracePt t="115955" x="4365625" y="4492625"/>
          <p14:tracePt t="115972" x="4383088" y="4583113"/>
          <p14:tracePt t="115989" x="4435475" y="4708525"/>
          <p14:tracePt t="116005" x="4514850" y="4835525"/>
          <p14:tracePt t="116022" x="4635500" y="4943475"/>
          <p14:tracePt t="116039" x="4760913" y="5040313"/>
          <p14:tracePt t="116055" x="4908550" y="5137150"/>
          <p14:tracePt t="116072" x="5097463" y="5240338"/>
          <p14:tracePt t="116089" x="5480050" y="5354638"/>
          <p14:tracePt t="116106" x="5703888" y="5389563"/>
          <p14:tracePt t="116122" x="5908675" y="5407025"/>
          <p14:tracePt t="116139" x="6097588" y="5407025"/>
          <p14:tracePt t="116155" x="6286500" y="5394325"/>
          <p14:tracePt t="116172" x="6480175" y="5378450"/>
          <p14:tracePt t="116189" x="6657975" y="5360988"/>
          <p14:tracePt t="116205" x="6794500" y="5349875"/>
          <p14:tracePt t="116222" x="6875463" y="5326063"/>
          <p14:tracePt t="116239" x="6915150" y="5321300"/>
          <p14:tracePt t="116255" x="6932613" y="5314950"/>
          <p14:tracePt t="116272" x="6937375" y="5308600"/>
          <p14:tracePt t="116289" x="6943725" y="5297488"/>
          <p14:tracePt t="116306" x="6950075" y="5292725"/>
          <p14:tracePt t="116530" x="6937375" y="5308600"/>
          <p14:tracePt t="116538" x="6926263" y="5326063"/>
          <p14:tracePt t="116545" x="6904038" y="5349875"/>
          <p14:tracePt t="116554" x="6875463" y="5378450"/>
          <p14:tracePt t="116555" x="6794500" y="5429250"/>
          <p14:tracePt t="116572" x="6680200" y="5492750"/>
          <p14:tracePt t="116589" x="6550025" y="5554663"/>
          <p14:tracePt t="116606" x="6411913" y="5622925"/>
          <p14:tracePt t="116622" x="6292850" y="5675313"/>
          <p14:tracePt t="116639" x="6183313" y="5732463"/>
          <p14:tracePt t="116656" x="6075363" y="5765800"/>
          <p14:tracePt t="116672" x="5943600" y="5807075"/>
          <p14:tracePt t="116689" x="5783263" y="5851525"/>
          <p14:tracePt t="116705" x="5589588" y="5926138"/>
          <p14:tracePt t="116722" x="5537200" y="5937250"/>
          <p14:tracePt t="116739" x="5532438" y="5937250"/>
          <p14:tracePt t="116755" x="5526088" y="5937250"/>
          <p14:tracePt t="116772" x="5514975" y="5937250"/>
          <p14:tracePt t="116789" x="5486400" y="5943600"/>
          <p14:tracePt t="116805" x="5440363" y="5943600"/>
          <p14:tracePt t="116822" x="5354638" y="5954713"/>
          <p14:tracePt t="116839" x="5211763" y="5965825"/>
          <p14:tracePt t="116856" x="4989513" y="6000750"/>
          <p14:tracePt t="116872" x="4664075" y="6051550"/>
          <p14:tracePt t="116889" x="4365625" y="6132513"/>
          <p14:tracePt t="116906" x="4279900" y="6149975"/>
          <p14:tracePt t="116922" x="4235450" y="6154738"/>
          <p14:tracePt t="116939" x="4189413" y="6165850"/>
          <p14:tracePt t="116956" x="4125913" y="6183313"/>
          <p14:tracePt t="116972" x="4035425" y="6200775"/>
          <p14:tracePt t="116990" x="3921125" y="6218238"/>
          <p14:tracePt t="117006" x="3846513" y="6235700"/>
          <p14:tracePt t="117023" x="3811588" y="6240463"/>
          <p14:tracePt t="117040" x="3783013" y="6240463"/>
          <p14:tracePt t="117056" x="3765550" y="6240463"/>
          <p14:tracePt t="117073" x="3714750" y="6240463"/>
          <p14:tracePt t="117090" x="3646488" y="6240463"/>
          <p14:tracePt t="117106" x="3543300" y="6251575"/>
          <p14:tracePt t="117123" x="3514725" y="6257925"/>
          <p14:tracePt t="117140" x="3508375" y="6257925"/>
          <p14:tracePt t="117210" x="3503613" y="6257925"/>
          <p14:tracePt t="117498" x="3508375" y="6257925"/>
          <p14:tracePt t="117506" x="3514725" y="6257925"/>
          <p14:tracePt t="117512" x="3525838" y="6257925"/>
          <p14:tracePt t="117523" x="3536950" y="6257925"/>
          <p14:tracePt t="117562" x="3549650" y="6257925"/>
          <p14:tracePt t="117570" x="3549650" y="6264275"/>
          <p14:tracePt t="117570" x="3565525" y="6264275"/>
          <p14:tracePt t="117590" x="3571875" y="6264275"/>
          <p14:tracePt t="117590" x="3594100" y="6269038"/>
          <p14:tracePt t="117606" x="3600450" y="6269038"/>
          <p14:tracePt t="117624" x="3611563" y="6269038"/>
          <p14:tracePt t="117842" x="3617913" y="6269038"/>
          <p14:tracePt t="117851" x="3629025" y="6269038"/>
          <p14:tracePt t="117858" x="3640138" y="6269038"/>
          <p14:tracePt t="117866" x="3646488" y="6264275"/>
          <p14:tracePt t="117874" x="3675063" y="6257925"/>
          <p14:tracePt t="117890" x="3714750" y="6257925"/>
          <p14:tracePt t="117907" x="3743325" y="6251575"/>
          <p14:tracePt t="117923" x="3749675" y="6251575"/>
          <p14:tracePt t="117986" x="3754438" y="6246813"/>
          <p14:tracePt t="117995" x="3760788" y="6246813"/>
          <p14:tracePt t="118002" x="3771900" y="6240463"/>
          <p14:tracePt t="118007" x="3822700" y="6223000"/>
          <p14:tracePt t="118023" x="3925888" y="6161088"/>
          <p14:tracePt t="118040" x="4092575" y="6051550"/>
          <p14:tracePt t="118056" x="4332288" y="5903913"/>
          <p14:tracePt t="118073" x="4668838" y="5686425"/>
          <p14:tracePt t="118090" x="5200650" y="5418138"/>
          <p14:tracePt t="118107" x="5508625" y="5314950"/>
          <p14:tracePt t="118123" x="5749925" y="5246688"/>
          <p14:tracePt t="118140" x="5915025" y="5200650"/>
          <p14:tracePt t="118156" x="6057900" y="5160963"/>
          <p14:tracePt t="118173" x="6165850" y="5132388"/>
          <p14:tracePt t="118190" x="6240463" y="5108575"/>
          <p14:tracePt t="118206" x="6308725" y="5092700"/>
          <p14:tracePt t="118223" x="6372225" y="5080000"/>
          <p14:tracePt t="118240" x="6407150" y="5068888"/>
          <p14:tracePt t="118256" x="6418263" y="5064125"/>
          <p14:tracePt t="118273" x="6435725" y="5064125"/>
          <p14:tracePt t="118290" x="6503988" y="5064125"/>
          <p14:tracePt t="118307" x="6583363" y="5068888"/>
          <p14:tracePt t="118323" x="6651625" y="5068888"/>
          <p14:tracePt t="118340" x="6708775" y="5075238"/>
          <p14:tracePt t="118356" x="6732588" y="5080000"/>
          <p14:tracePt t="118373" x="6750050" y="5086350"/>
          <p14:tracePt t="118390" x="6772275" y="5092700"/>
          <p14:tracePt t="118406" x="6794500" y="5092700"/>
          <p14:tracePt t="118423" x="6818313" y="5097463"/>
          <p14:tracePt t="118440" x="6823075" y="5097463"/>
          <p14:tracePt t="118456" x="6829425" y="5097463"/>
          <p14:tracePt t="118490" x="6835775" y="5097463"/>
          <p14:tracePt t="118491" x="6840538" y="5097463"/>
          <p14:tracePt t="118506" x="6864350" y="5108575"/>
          <p14:tracePt t="118523" x="6875463" y="5108575"/>
          <p14:tracePt t="118562" x="6880225" y="5108575"/>
          <p14:tracePt t="118986" x="6880225" y="5114925"/>
          <p14:tracePt t="118994" x="6875463" y="5114925"/>
          <p14:tracePt t="119006" x="6869113" y="5114925"/>
          <p14:tracePt t="119007" x="6851650" y="5114925"/>
          <p14:tracePt t="119058" x="6846888" y="5114925"/>
          <p14:tracePt t="119074" x="6840538" y="5114925"/>
          <p14:tracePt t="119082" x="6835775" y="5114925"/>
          <p14:tracePt t="119095" x="6829425" y="5114925"/>
          <p14:tracePt t="119114" x="6823075" y="5114925"/>
          <p14:tracePt t="119194" x="6818313" y="5114925"/>
          <p14:tracePt t="119203" x="6811963" y="5114925"/>
          <p14:tracePt t="119210" x="6807200" y="5114925"/>
          <p14:tracePt t="119226" x="6789738" y="5114925"/>
          <p14:tracePt t="119239" x="6783388" y="5114925"/>
          <p14:tracePt t="119240" x="6761163" y="5126038"/>
          <p14:tracePt t="119256" x="6743700" y="5137150"/>
          <p14:tracePt t="119273" x="6732588" y="5137150"/>
          <p14:tracePt t="119289" x="6726238" y="5143500"/>
          <p14:tracePt t="119306" x="6721475" y="5149850"/>
          <p14:tracePt t="119346" x="6715125" y="5149850"/>
          <p14:tracePt t="119370" x="6708775" y="5149850"/>
          <p14:tracePt t="119386" x="6704013" y="5149850"/>
          <p14:tracePt t="119399" x="6697663" y="5154613"/>
          <p14:tracePt t="119400" x="6692900" y="5154613"/>
          <p14:tracePt t="119406" x="6686550" y="5154613"/>
          <p14:tracePt t="119443" x="6680200" y="5154613"/>
          <p14:tracePt t="119458" x="6675438" y="5154613"/>
          <p14:tracePt t="119482" x="6664325" y="5154613"/>
          <p14:tracePt t="119492" x="6651625" y="5149850"/>
          <p14:tracePt t="119506" x="6646863" y="5149850"/>
          <p14:tracePt t="119507" x="6629400" y="5143500"/>
          <p14:tracePt t="119523" x="6623050" y="5137150"/>
          <p14:tracePt t="119540" x="6618288" y="5137150"/>
          <p14:tracePt t="119594" x="6611938" y="5137150"/>
          <p14:tracePt t="119616" x="6607175" y="5137150"/>
          <p14:tracePt t="119626" x="6607175" y="5132388"/>
          <p14:tracePt t="119642" x="6600825" y="5126038"/>
          <p14:tracePt t="120114" x="6589713" y="5126038"/>
          <p14:tracePt t="120122" x="6572250" y="5149850"/>
          <p14:tracePt t="120133" x="6543675" y="5194300"/>
          <p14:tracePt t="120133" x="6486525" y="5257800"/>
          <p14:tracePt t="120146" x="6372225" y="5365750"/>
          <p14:tracePt t="120156" x="6211888" y="5480050"/>
          <p14:tracePt t="120173" x="5978525" y="5607050"/>
          <p14:tracePt t="120190" x="5583238" y="5772150"/>
          <p14:tracePt t="120206" x="5165725" y="5954713"/>
          <p14:tracePt t="120223" x="4875213" y="6069013"/>
          <p14:tracePt t="120240" x="4679950" y="6132513"/>
          <p14:tracePt t="120256" x="4532313" y="6178550"/>
          <p14:tracePt t="120273" x="4389438" y="6218238"/>
          <p14:tracePt t="120290" x="4275138" y="6251575"/>
          <p14:tracePt t="120307" x="4229100" y="6264275"/>
          <p14:tracePt t="120323" x="4189413" y="6275388"/>
          <p14:tracePt t="120339" x="4143375" y="6280150"/>
          <p14:tracePt t="120356" x="4075113" y="6292850"/>
          <p14:tracePt t="120373" x="3983038" y="6308725"/>
          <p14:tracePt t="120390" x="3879850" y="6321425"/>
          <p14:tracePt t="120406" x="3794125" y="6343650"/>
          <p14:tracePt t="120423" x="3754438" y="6350000"/>
          <p14:tracePt t="120439" x="3743325" y="6354763"/>
          <p14:tracePt t="120498" x="3736975" y="6354763"/>
          <p14:tracePt t="120498" x="3732213" y="6354763"/>
          <p14:tracePt t="120547" x="3725863" y="6354763"/>
          <p14:tracePt t="120570" x="3714750" y="6354763"/>
          <p14:tracePt t="120582" x="3708400" y="6350000"/>
          <p14:tracePt t="120583" x="3692525" y="6343650"/>
          <p14:tracePt t="120589" x="3646488" y="6326188"/>
          <p14:tracePt t="120606" x="3600450" y="6315075"/>
          <p14:tracePt t="120623" x="3578225" y="6303963"/>
          <p14:tracePt t="120810" x="3578225" y="6297613"/>
          <p14:tracePt t="120826" x="3582988" y="6297613"/>
          <p14:tracePt t="120842" x="3582988" y="6292850"/>
          <p14:tracePt t="120866" x="3594100" y="6292850"/>
          <p14:tracePt t="120890" x="3606800" y="6286500"/>
          <p14:tracePt t="120906" x="3611563" y="6280150"/>
          <p14:tracePt t="120922" x="3622675" y="6275388"/>
          <p14:tracePt t="120930" x="3629025" y="6275388"/>
          <p14:tracePt t="120938" x="3635375" y="6275388"/>
          <p14:tracePt t="120943" x="3646488" y="6269038"/>
          <p14:tracePt t="120956" x="3651250" y="6264275"/>
          <p14:tracePt t="120973" x="3657600" y="6264275"/>
          <p14:tracePt t="121210" x="3668713" y="6264275"/>
          <p14:tracePt t="121218" x="3686175" y="6264275"/>
          <p14:tracePt t="121226" x="3697288" y="6264275"/>
          <p14:tracePt t="121234" x="3721100" y="6264275"/>
          <p14:tracePt t="121240" x="3794125" y="6269038"/>
          <p14:tracePt t="121256" x="3863975" y="6275388"/>
          <p14:tracePt t="121273" x="3937000" y="6280150"/>
          <p14:tracePt t="121289" x="4086225" y="6280150"/>
          <p14:tracePt t="121307" x="4211638" y="6280150"/>
          <p14:tracePt t="121323" x="4378325" y="6257925"/>
          <p14:tracePt t="121340" x="4565650" y="6223000"/>
          <p14:tracePt t="121356" x="4754563" y="6165850"/>
          <p14:tracePt t="121373" x="5006975" y="6092825"/>
          <p14:tracePt t="121389" x="5297488" y="5978525"/>
          <p14:tracePt t="121406" x="5635625" y="5835650"/>
          <p14:tracePt t="121423" x="5961063" y="5664200"/>
          <p14:tracePt t="121439" x="6154738" y="5565775"/>
          <p14:tracePt t="121456" x="6257925" y="5508625"/>
          <p14:tracePt t="121473" x="6326188" y="5457825"/>
          <p14:tracePt t="121489" x="6383338" y="5411788"/>
          <p14:tracePt t="121506" x="6411913" y="5383213"/>
          <p14:tracePt t="121523" x="6440488" y="5365750"/>
          <p14:tracePt t="121540" x="6457950" y="5337175"/>
          <p14:tracePt t="121557" x="6475413" y="5321300"/>
          <p14:tracePt t="121573" x="6497638" y="5297488"/>
          <p14:tracePt t="121589" x="6521450" y="5275263"/>
          <p14:tracePt t="121606" x="6532563" y="5251450"/>
          <p14:tracePt t="121623" x="6561138" y="5229225"/>
          <p14:tracePt t="121639" x="6600825" y="5200650"/>
          <p14:tracePt t="121656" x="6646863" y="5160963"/>
          <p14:tracePt t="121673" x="6686550" y="5132388"/>
          <p14:tracePt t="121689" x="6750050" y="5086350"/>
          <p14:tracePt t="121707" x="6783388" y="5064125"/>
          <p14:tracePt t="121723" x="6800850" y="5051425"/>
          <p14:tracePt t="121739" x="6811963" y="5046663"/>
          <p14:tracePt t="121756" x="6823075" y="5046663"/>
          <p14:tracePt t="121773" x="6829425" y="5035550"/>
          <p14:tracePt t="121789" x="6835775" y="5035550"/>
          <p14:tracePt t="122074" x="6840538" y="5035550"/>
          <p14:tracePt t="122090" x="6846888" y="5035550"/>
          <p14:tracePt t="122090" x="6858000" y="5035550"/>
          <p14:tracePt t="122114" x="6869113" y="5035550"/>
          <p14:tracePt t="122130" x="6880225" y="5040313"/>
          <p14:tracePt t="122154" x="6886575" y="5040313"/>
          <p14:tracePt t="122714" x="6892925" y="5040313"/>
          <p14:tracePt t="122722" x="6965950" y="5046663"/>
          <p14:tracePt t="122739" x="7023100" y="5051425"/>
          <p14:tracePt t="122740" x="7189788" y="5068888"/>
          <p14:tracePt t="122756" x="7407275" y="5086350"/>
          <p14:tracePt t="122773" x="7651750" y="5103813"/>
          <p14:tracePt t="122789" x="7851775" y="5103813"/>
          <p14:tracePt t="122806" x="8001000" y="5103813"/>
          <p14:tracePt t="122823" x="8093075" y="5086350"/>
          <p14:tracePt t="122839" x="8166100" y="5075238"/>
          <p14:tracePt t="122856" x="8229600" y="5046663"/>
          <p14:tracePt t="122873" x="8280400" y="5022850"/>
          <p14:tracePt t="122889" x="8308975" y="4994275"/>
          <p14:tracePt t="122906" x="8315325" y="4978400"/>
          <p14:tracePt t="122923" x="8326438" y="4960938"/>
          <p14:tracePt t="122939" x="8326438" y="4943475"/>
          <p14:tracePt t="122957" x="8326438" y="4932363"/>
          <p14:tracePt t="122973" x="8321675" y="4908550"/>
          <p14:tracePt t="122989" x="8269288" y="4864100"/>
          <p14:tracePt t="123006" x="8183563" y="4800600"/>
          <p14:tracePt t="123023" x="8086725" y="4737100"/>
          <p14:tracePt t="123039" x="7978775" y="4668838"/>
          <p14:tracePt t="123056" x="7864475" y="4611688"/>
          <p14:tracePt t="123073" x="7772400" y="4578350"/>
          <p14:tracePt t="123089" x="7664450" y="4543425"/>
          <p14:tracePt t="123106" x="7572375" y="4525963"/>
          <p14:tracePt t="123123" x="7464425" y="4514850"/>
          <p14:tracePt t="123139" x="7332663" y="4514850"/>
          <p14:tracePt t="123156" x="7194550" y="4525963"/>
          <p14:tracePt t="123173" x="7069138" y="4537075"/>
          <p14:tracePt t="123189" x="6937375" y="4549775"/>
          <p14:tracePt t="123206" x="6846888" y="4565650"/>
          <p14:tracePt t="123223" x="6794500" y="4594225"/>
          <p14:tracePt t="123239" x="6765925" y="4611688"/>
          <p14:tracePt t="123256" x="6737350" y="4646613"/>
          <p14:tracePt t="123273" x="6704013" y="4679950"/>
          <p14:tracePt t="123289" x="6664325" y="4732338"/>
          <p14:tracePt t="123289" x="6646863" y="4754563"/>
          <p14:tracePt t="123306" x="6611938" y="4818063"/>
          <p14:tracePt t="123323" x="6589713" y="4892675"/>
          <p14:tracePt t="123339" x="6561138" y="4949825"/>
          <p14:tracePt t="123356" x="6543675" y="4989513"/>
          <p14:tracePt t="123373" x="6526213" y="5022850"/>
          <p14:tracePt t="123390" x="6521450" y="5080000"/>
          <p14:tracePt t="123406" x="6521450" y="5149850"/>
          <p14:tracePt t="123423" x="6532563" y="5229225"/>
          <p14:tracePt t="123439" x="6561138" y="5314950"/>
          <p14:tracePt t="123456" x="6607175" y="5372100"/>
          <p14:tracePt t="123473" x="6657975" y="5407025"/>
          <p14:tracePt t="123489" x="6765925" y="5422900"/>
          <p14:tracePt t="123506" x="6886575" y="5422900"/>
          <p14:tracePt t="123523" x="7023100" y="5418138"/>
          <p14:tracePt t="123539" x="7172325" y="5394325"/>
          <p14:tracePt t="123556" x="7350125" y="5349875"/>
          <p14:tracePt t="123572" x="7508875" y="5321300"/>
          <p14:tracePt t="123589" x="7629525" y="5280025"/>
          <p14:tracePt t="123606" x="7743825" y="5235575"/>
          <p14:tracePt t="123623" x="7858125" y="5183188"/>
          <p14:tracePt t="123639" x="7950200" y="5132388"/>
          <p14:tracePt t="123656" x="7989888" y="5086350"/>
          <p14:tracePt t="123673" x="8018463" y="5046663"/>
          <p14:tracePt t="123673" x="8029575" y="5011738"/>
          <p14:tracePt t="123690" x="8040688" y="4965700"/>
          <p14:tracePt t="123706" x="8047038" y="4932363"/>
          <p14:tracePt t="123723" x="8047038" y="4897438"/>
          <p14:tracePt t="123739" x="8035925" y="4875213"/>
          <p14:tracePt t="123756" x="8007350" y="4840288"/>
          <p14:tracePt t="123773" x="7943850" y="4794250"/>
          <p14:tracePt t="123789" x="7851775" y="4743450"/>
          <p14:tracePt t="123806" x="7726363" y="4686300"/>
          <p14:tracePt t="123823" x="7572375" y="4622800"/>
          <p14:tracePt t="123839" x="7412038" y="4560888"/>
          <p14:tracePt t="123856" x="7251700" y="4508500"/>
          <p14:tracePt t="123873" x="7104063" y="4468813"/>
          <p14:tracePt t="123889" x="6965950" y="4457700"/>
          <p14:tracePt t="123906" x="6778625" y="4457700"/>
          <p14:tracePt t="123923" x="6651625" y="4475163"/>
          <p14:tracePt t="123939" x="6515100" y="4521200"/>
          <p14:tracePt t="123956" x="6400800" y="4572000"/>
          <p14:tracePt t="123972" x="6321425" y="4629150"/>
          <p14:tracePt t="123989" x="6275388" y="4697413"/>
          <p14:tracePt t="124006" x="6240463" y="4765675"/>
          <p14:tracePt t="124023" x="6211888" y="4829175"/>
          <p14:tracePt t="124039" x="6194425" y="4897438"/>
          <p14:tracePt t="124056" x="6183313" y="4989513"/>
          <p14:tracePt t="124073" x="6183313" y="5097463"/>
          <p14:tracePt t="124089" x="6211888" y="5240338"/>
          <p14:tracePt t="124106" x="6240463" y="5292725"/>
          <p14:tracePt t="124123" x="6275388" y="5308600"/>
          <p14:tracePt t="124139" x="6337300" y="5337175"/>
          <p14:tracePt t="124156" x="6457950" y="5365750"/>
          <p14:tracePt t="124173" x="6623050" y="5372100"/>
          <p14:tracePt t="124189" x="6829425" y="5383213"/>
          <p14:tracePt t="124206" x="7046913" y="5372100"/>
          <p14:tracePt t="124223" x="7337425" y="5303838"/>
          <p14:tracePt t="124239" x="7600950" y="5222875"/>
          <p14:tracePt t="124256" x="7823200" y="5160963"/>
          <p14:tracePt t="124273" x="7972425" y="5114925"/>
          <p14:tracePt t="124289" x="8150225" y="5046663"/>
          <p14:tracePt t="124306" x="8207375" y="5011738"/>
          <p14:tracePt t="124323" x="8229600" y="4989513"/>
          <p14:tracePt t="124339" x="8240713" y="4954588"/>
          <p14:tracePt t="124356" x="8247063" y="4926013"/>
          <p14:tracePt t="124373" x="8247063" y="4903788"/>
          <p14:tracePt t="124389" x="8247063" y="4879975"/>
          <p14:tracePt t="124406" x="8240713" y="4851400"/>
          <p14:tracePt t="124423" x="8207375" y="4818063"/>
          <p14:tracePt t="124439" x="8126413" y="4778375"/>
          <p14:tracePt t="124456" x="8023225" y="4721225"/>
          <p14:tracePt t="124473" x="7897813" y="4668838"/>
          <p14:tracePt t="124489" x="7697788" y="4611688"/>
          <p14:tracePt t="124506" x="7532688" y="4600575"/>
          <p14:tracePt t="124523" x="7332663" y="4583113"/>
          <p14:tracePt t="124539" x="7121525" y="4565650"/>
          <p14:tracePt t="124556" x="6904038" y="4554538"/>
          <p14:tracePt t="124573" x="6721475" y="4560888"/>
          <p14:tracePt t="124589" x="6583363" y="4583113"/>
          <p14:tracePt t="124606" x="6469063" y="4611688"/>
          <p14:tracePt t="124623" x="6354763" y="4651375"/>
          <p14:tracePt t="124639" x="6280150" y="4697413"/>
          <p14:tracePt t="124656" x="6223000" y="4754563"/>
          <p14:tracePt t="124673" x="6189663" y="4829175"/>
          <p14:tracePt t="124689" x="6149975" y="4949825"/>
          <p14:tracePt t="124707" x="6143625" y="5011738"/>
          <p14:tracePt t="124723" x="6143625" y="5046663"/>
          <p14:tracePt t="124739" x="6149975" y="5092700"/>
          <p14:tracePt t="124756" x="6200775" y="5143500"/>
          <p14:tracePt t="124773" x="6315075" y="5200650"/>
          <p14:tracePt t="124789" x="6457950" y="5264150"/>
          <p14:tracePt t="124806" x="6629400" y="5303838"/>
          <p14:tracePt t="124823" x="6823075" y="5321300"/>
          <p14:tracePt t="124839" x="7023100" y="5321300"/>
          <p14:tracePt t="124856" x="7229475" y="5308600"/>
          <p14:tracePt t="124873" x="7412038" y="5292725"/>
          <p14:tracePt t="124889" x="7680325" y="5235575"/>
          <p14:tracePt t="124906" x="7835900" y="5178425"/>
          <p14:tracePt t="124923" x="7908925" y="5132388"/>
          <p14:tracePt t="124939" x="7954963" y="5086350"/>
          <p14:tracePt t="124956" x="7978775" y="5040313"/>
          <p14:tracePt t="124973" x="7989888" y="5000625"/>
          <p14:tracePt t="124989" x="7989888" y="4965700"/>
          <p14:tracePt t="125006" x="7983538" y="4937125"/>
          <p14:tracePt t="125023" x="7937500" y="4886325"/>
          <p14:tracePt t="125039" x="7858125" y="4822825"/>
          <p14:tracePt t="125056" x="7743825" y="4743450"/>
          <p14:tracePt t="125073" x="7583488" y="4668838"/>
          <p14:tracePt t="125089" x="7297738" y="4560888"/>
          <p14:tracePt t="125106" x="7064375" y="4497388"/>
          <p14:tracePt t="125123" x="6864350" y="4464050"/>
          <p14:tracePt t="125139" x="6708775" y="4457700"/>
          <p14:tracePt t="125156" x="6600825" y="4468813"/>
          <p14:tracePt t="125173" x="6521450" y="4503738"/>
          <p14:tracePt t="125189" x="6451600" y="4549775"/>
          <p14:tracePt t="125207" x="6400800" y="4600575"/>
          <p14:tracePt t="125223" x="6354763" y="4664075"/>
          <p14:tracePt t="125239" x="6326188" y="4732338"/>
          <p14:tracePt t="125256" x="6315075" y="4811713"/>
          <p14:tracePt t="125273" x="6315075" y="4897438"/>
          <p14:tracePt t="125289" x="6337300" y="5035550"/>
          <p14:tracePt t="125306" x="6361113" y="5080000"/>
          <p14:tracePt t="125323" x="6394450" y="5126038"/>
          <p14:tracePt t="125339" x="6503988" y="5165725"/>
          <p14:tracePt t="125356" x="6640513" y="5207000"/>
          <p14:tracePt t="125373" x="6800850" y="5229225"/>
          <p14:tracePt t="125389" x="6943725" y="5240338"/>
          <p14:tracePt t="125406" x="7092950" y="5240338"/>
          <p14:tracePt t="125422" x="7240588" y="5229225"/>
          <p14:tracePt t="125439" x="7372350" y="5207000"/>
          <p14:tracePt t="125456" x="7475538" y="5172075"/>
          <p14:tracePt t="125473" x="7543800" y="5126038"/>
          <p14:tracePt t="125489" x="7572375" y="5108575"/>
          <p14:tracePt t="125506" x="7572375" y="5103813"/>
          <p14:tracePt t="125522" x="7572375" y="5097463"/>
          <p14:tracePt t="12570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More Dose Calculations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382000" cy="4572000"/>
          </a:xfrm>
          <a:noFill/>
          <a:ln/>
        </p:spPr>
        <p:txBody>
          <a:bodyPr/>
          <a:lstStyle/>
          <a:p>
            <a:r>
              <a:rPr lang="en-US" u="sng" dirty="0"/>
              <a:t>Photons</a:t>
            </a:r>
            <a:endParaRPr lang="en-US" dirty="0"/>
          </a:p>
          <a:p>
            <a:r>
              <a:rPr lang="en-US" dirty="0"/>
              <a:t>µ/r is air energy absorption coefficient</a:t>
            </a:r>
          </a:p>
          <a:p>
            <a:pPr>
              <a:buFontTx/>
              <a:buNone/>
            </a:pPr>
            <a:r>
              <a:rPr lang="en-US" dirty="0"/>
              <a:t>= 0.0027 m</a:t>
            </a:r>
            <a:r>
              <a:rPr lang="en-US" baseline="30000" dirty="0"/>
              <a:t>2</a:t>
            </a:r>
            <a:r>
              <a:rPr lang="en-US" dirty="0"/>
              <a:t>/kg for 60 </a:t>
            </a:r>
            <a:r>
              <a:rPr lang="en-US" dirty="0" err="1"/>
              <a:t>keV</a:t>
            </a:r>
            <a:r>
              <a:rPr lang="en-US" dirty="0"/>
              <a:t> to 2 </a:t>
            </a:r>
            <a:r>
              <a:rPr lang="en-US" dirty="0" err="1"/>
              <a:t>MeV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D = 3.44E-17 CE/r</a:t>
            </a:r>
            <a:r>
              <a:rPr lang="en-US" baseline="30000" dirty="0"/>
              <a:t>2 </a:t>
            </a:r>
            <a:r>
              <a:rPr lang="en-US" dirty="0"/>
              <a:t>(</a:t>
            </a:r>
            <a:r>
              <a:rPr lang="en-US" dirty="0" err="1"/>
              <a:t>Gy</a:t>
            </a:r>
            <a:r>
              <a:rPr lang="en-US" dirty="0"/>
              <a:t>/s)</a:t>
            </a:r>
            <a:endParaRPr lang="en-US" baseline="30000" dirty="0"/>
          </a:p>
          <a:p>
            <a:pPr>
              <a:buFontTx/>
              <a:buNone/>
            </a:pPr>
            <a:r>
              <a:rPr lang="en-US" dirty="0"/>
              <a:t>C in </a:t>
            </a:r>
            <a:r>
              <a:rPr lang="en-US" dirty="0" err="1"/>
              <a:t>Bq</a:t>
            </a:r>
            <a:r>
              <a:rPr lang="en-US" dirty="0"/>
              <a:t>, E in </a:t>
            </a:r>
            <a:r>
              <a:rPr lang="en-US" dirty="0" err="1"/>
              <a:t>MeV</a:t>
            </a:r>
            <a:r>
              <a:rPr lang="en-US" dirty="0"/>
              <a:t> and r, distance from source, in m</a:t>
            </a:r>
          </a:p>
          <a:p>
            <a:pPr>
              <a:buFontTx/>
              <a:buNone/>
            </a:pPr>
            <a:r>
              <a:rPr lang="en-US" dirty="0"/>
              <a:t>gamma energy needs to normalized to %</a:t>
            </a:r>
          </a:p>
          <a:p>
            <a:pPr>
              <a:buFontTx/>
              <a:buNone/>
            </a:pPr>
            <a:r>
              <a:rPr lang="en-US" dirty="0"/>
              <a:t>Dose from 10000 </a:t>
            </a:r>
            <a:r>
              <a:rPr lang="en-US" dirty="0" err="1"/>
              <a:t>Bq</a:t>
            </a:r>
            <a:r>
              <a:rPr lang="en-US" dirty="0"/>
              <a:t> </a:t>
            </a:r>
            <a:r>
              <a:rPr lang="en-US" baseline="30000" dirty="0"/>
              <a:t>38</a:t>
            </a:r>
            <a:r>
              <a:rPr lang="en-US" dirty="0"/>
              <a:t>S at 0.1 m</a:t>
            </a:r>
          </a:p>
          <a:p>
            <a:pPr>
              <a:buFontTx/>
              <a:buNone/>
            </a:pPr>
            <a:r>
              <a:rPr lang="en-US" dirty="0"/>
              <a:t>95 % </a:t>
            </a:r>
            <a:r>
              <a:rPr lang="en-US" dirty="0" smtClean="0"/>
              <a:t>gamma yield 1.88 </a:t>
            </a:r>
            <a:r>
              <a:rPr lang="en-US" dirty="0"/>
              <a:t>MeV </a:t>
            </a: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D</a:t>
            </a:r>
            <a:r>
              <a:rPr lang="en-US" dirty="0"/>
              <a:t>= 3.44E-17 x 1E5 x </a:t>
            </a:r>
            <a:r>
              <a:rPr lang="en-US" dirty="0" smtClean="0"/>
              <a:t>1.88*0.95 </a:t>
            </a:r>
            <a:r>
              <a:rPr lang="en-US" dirty="0"/>
              <a:t>/ 0.1</a:t>
            </a:r>
            <a:r>
              <a:rPr lang="en-US" baseline="30000" dirty="0"/>
              <a:t>2</a:t>
            </a:r>
          </a:p>
          <a:p>
            <a:pPr>
              <a:buFontTx/>
              <a:buNone/>
            </a:pPr>
            <a:r>
              <a:rPr lang="en-US" dirty="0"/>
              <a:t>D = 6.14E-10 </a:t>
            </a:r>
            <a:r>
              <a:rPr lang="en-US" dirty="0" err="1"/>
              <a:t>Gy</a:t>
            </a:r>
            <a:r>
              <a:rPr lang="en-US" dirty="0"/>
              <a:t>/s</a:t>
            </a:r>
          </a:p>
          <a:p>
            <a:pPr>
              <a:buFontTx/>
              <a:buNone/>
            </a:pPr>
            <a:r>
              <a:rPr lang="en-US" dirty="0"/>
              <a:t>Need to consider average gamma energy</a:t>
            </a:r>
          </a:p>
        </p:txBody>
      </p:sp>
      <p:graphicFrame>
        <p:nvGraphicFramePr>
          <p:cNvPr id="19460" name="Object 4"/>
          <p:cNvGraphicFramePr>
            <a:graphicFrameLocks/>
          </p:cNvGraphicFramePr>
          <p:nvPr/>
        </p:nvGraphicFramePr>
        <p:xfrm>
          <a:off x="7086600" y="914400"/>
          <a:ext cx="1435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2" name="Formel-Editor" r:id="rId7" imgW="1447800" imgH="749300" progId="Equation">
                  <p:embed/>
                </p:oleObj>
              </mc:Choice>
              <mc:Fallback>
                <p:oleObj name="Formel-Editor" r:id="rId7" imgW="1447800" imgH="749300" progId="Equation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914400"/>
                        <a:ext cx="1435100" cy="736600"/>
                      </a:xfrm>
                      <a:prstGeom prst="rect">
                        <a:avLst/>
                      </a:prstGeom>
                      <a:solidFill>
                        <a:srgbClr val="F4ED6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V="1">
            <a:off x="6629400" y="1219200"/>
            <a:ext cx="1676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Left-Right Arrow 4"/>
          <p:cNvSpPr/>
          <p:nvPr/>
        </p:nvSpPr>
        <p:spPr bwMode="auto">
          <a:xfrm rot="19899272">
            <a:off x="4255945" y="1819893"/>
            <a:ext cx="3042602" cy="286171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667000" y="4343400"/>
            <a:ext cx="38100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2667000" y="2811202"/>
            <a:ext cx="0" cy="11511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936403" y="4800600"/>
            <a:ext cx="330797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3009900" y="2658802"/>
            <a:ext cx="800100" cy="19131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029200" y="4277139"/>
            <a:ext cx="38100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3352800" y="2743200"/>
            <a:ext cx="1524000" cy="13393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61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  <p:extLst>
    <p:ext uri="{3A86A75C-4F4B-4683-9AE1-C65F6400EC91}">
      <p14:laserTraceLst xmlns:p14="http://schemas.microsoft.com/office/powerpoint/2010/main">
        <p14:tracePtLst>
          <p14:tracePt t="7378" x="6583363" y="1839913"/>
          <p14:tracePt t="7491" x="6594475" y="1839913"/>
          <p14:tracePt t="7499" x="6607175" y="1839913"/>
          <p14:tracePt t="7507" x="6680200" y="1822450"/>
          <p14:tracePt t="7517" x="6818313" y="1811338"/>
          <p14:tracePt t="7534" x="6983413" y="1789113"/>
          <p14:tracePt t="7555" x="7132638" y="1760538"/>
          <p14:tracePt t="7571" x="7264400" y="1731963"/>
          <p14:tracePt t="7587" x="7372350" y="1708150"/>
          <p14:tracePt t="7601" x="7475538" y="1703388"/>
          <p14:tracePt t="7619" x="7561263" y="1703388"/>
          <p14:tracePt t="7635" x="7675563" y="1703388"/>
          <p14:tracePt t="7635" x="7732713" y="1720850"/>
          <p14:tracePt t="7651" x="7851775" y="1749425"/>
          <p14:tracePt t="7675" x="7983538" y="1782763"/>
          <p14:tracePt t="7684" x="8093075" y="1793875"/>
          <p14:tracePt t="7701" x="8223250" y="1800225"/>
          <p14:tracePt t="7718" x="8361363" y="1800225"/>
          <p14:tracePt t="7734" x="8486775" y="1793875"/>
          <p14:tracePt t="7751" x="8618538" y="1778000"/>
          <p14:tracePt t="7767" x="8737600" y="1736725"/>
          <p14:tracePt t="7784" x="8836025" y="1697038"/>
          <p14:tracePt t="7800" x="8904288" y="1657350"/>
          <p14:tracePt t="7817" x="8966200" y="1600200"/>
          <p14:tracePt t="7834" x="9018588" y="1536700"/>
          <p14:tracePt t="7834" x="9047163" y="1503363"/>
          <p14:tracePt t="7851" x="9104313" y="1417638"/>
          <p14:tracePt t="7867" x="9132888" y="1343025"/>
          <p14:tracePt t="7884" x="9137650" y="1285875"/>
          <p14:tracePt t="7901" x="9137650" y="1235075"/>
          <p14:tracePt t="7918" x="9137650" y="1193800"/>
          <p14:tracePt t="7934" x="9126538" y="1149350"/>
          <p14:tracePt t="7951" x="9080500" y="1092200"/>
          <p14:tracePt t="7967" x="9018588" y="1028700"/>
          <p14:tracePt t="7984" x="8937625" y="960438"/>
          <p14:tracePt t="8001" x="8869363" y="903288"/>
          <p14:tracePt t="8018" x="8801100" y="863600"/>
          <p14:tracePt t="8034" x="8697913" y="793750"/>
          <p14:tracePt t="8051" x="8618538" y="754063"/>
          <p14:tracePt t="8067" x="8515350" y="714375"/>
          <p14:tracePt t="8084" x="8412163" y="685800"/>
          <p14:tracePt t="8101" x="8308975" y="657225"/>
          <p14:tracePt t="8118" x="8218488" y="628650"/>
          <p14:tracePt t="8134" x="8126413" y="611188"/>
          <p14:tracePt t="8151" x="8040688" y="593725"/>
          <p14:tracePt t="8167" x="7950200" y="588963"/>
          <p14:tracePt t="8184" x="7851775" y="588963"/>
          <p14:tracePt t="8201" x="7732713" y="588963"/>
          <p14:tracePt t="8218" x="7578725" y="606425"/>
          <p14:tracePt t="8234" x="7418388" y="617538"/>
          <p14:tracePt t="8234" x="7350125" y="635000"/>
          <p14:tracePt t="8251" x="7229475" y="663575"/>
          <p14:tracePt t="8267" x="7143750" y="703263"/>
          <p14:tracePt t="8284" x="7086600" y="736600"/>
          <p14:tracePt t="8301" x="7029450" y="782638"/>
          <p14:tracePt t="8317" x="6978650" y="857250"/>
          <p14:tracePt t="8334" x="6908800" y="936625"/>
          <p14:tracePt t="8351" x="6835775" y="1022350"/>
          <p14:tracePt t="8368" x="6765925" y="1114425"/>
          <p14:tracePt t="8384" x="6704013" y="1200150"/>
          <p14:tracePt t="8401" x="6664325" y="1268413"/>
          <p14:tracePt t="8418" x="6635750" y="1325563"/>
          <p14:tracePt t="8434" x="6611938" y="1400175"/>
          <p14:tracePt t="8451" x="6607175" y="1450975"/>
          <p14:tracePt t="8467" x="6607175" y="1520825"/>
          <p14:tracePt t="8484" x="6623050" y="1622425"/>
          <p14:tracePt t="8501" x="6664325" y="1731963"/>
          <p14:tracePt t="8517" x="6715125" y="1828800"/>
          <p14:tracePt t="8534" x="6761163" y="1892300"/>
          <p14:tracePt t="8551" x="6829425" y="1954213"/>
          <p14:tracePt t="8568" x="6954838" y="2017713"/>
          <p14:tracePt t="8584" x="7132638" y="2074863"/>
          <p14:tracePt t="8601" x="7343775" y="2114550"/>
          <p14:tracePt t="8618" x="7521575" y="2143125"/>
          <p14:tracePt t="8634" x="7686675" y="2149475"/>
          <p14:tracePt t="8634" x="7754938" y="2149475"/>
          <p14:tracePt t="8651" x="7893050" y="2149475"/>
          <p14:tracePt t="8667" x="8018463" y="2125663"/>
          <p14:tracePt t="8684" x="8143875" y="2092325"/>
          <p14:tracePt t="8701" x="8251825" y="2057400"/>
          <p14:tracePt t="8717" x="8361363" y="2000250"/>
          <p14:tracePt t="8734" x="8458200" y="1943100"/>
          <p14:tracePt t="8751" x="8537575" y="1874838"/>
          <p14:tracePt t="8767" x="8601075" y="1806575"/>
          <p14:tracePt t="8784" x="8640763" y="1749425"/>
          <p14:tracePt t="8801" x="8675688" y="1679575"/>
          <p14:tracePt t="8817" x="8693150" y="1622425"/>
          <p14:tracePt t="8834" x="8704263" y="1536700"/>
          <p14:tracePt t="8851" x="8704263" y="1479550"/>
          <p14:tracePt t="8868" x="8704263" y="1417638"/>
          <p14:tracePt t="8883" x="8704263" y="1365250"/>
          <p14:tracePt t="8900" x="8697913" y="1314450"/>
          <p14:tracePt t="8917" x="8680450" y="1257300"/>
          <p14:tracePt t="8934" x="8658225" y="1200150"/>
          <p14:tracePt t="8951" x="8607425" y="1131888"/>
          <p14:tracePt t="8968" x="8515350" y="1057275"/>
          <p14:tracePt t="8984" x="8401050" y="971550"/>
          <p14:tracePt t="9001" x="8286750" y="903288"/>
          <p14:tracePt t="9017" x="8218488" y="863600"/>
          <p14:tracePt t="9034" x="8150225" y="835025"/>
          <p14:tracePt t="9052" x="8115300" y="822325"/>
          <p14:tracePt t="9068" x="8075613" y="811213"/>
          <p14:tracePt t="9084" x="8018463" y="800100"/>
          <p14:tracePt t="9101" x="7937500" y="788988"/>
          <p14:tracePt t="9117" x="7812088" y="777875"/>
          <p14:tracePt t="9134" x="7651750" y="760413"/>
          <p14:tracePt t="9151" x="7458075" y="742950"/>
          <p14:tracePt t="9167" x="7218363" y="736600"/>
          <p14:tracePt t="9184" x="6943725" y="714375"/>
          <p14:tracePt t="9201" x="6732588" y="714375"/>
          <p14:tracePt t="9217" x="6537325" y="720725"/>
          <p14:tracePt t="9234" x="6303963" y="731838"/>
          <p14:tracePt t="9251" x="6165850" y="749300"/>
          <p14:tracePt t="9268" x="6046788" y="754063"/>
          <p14:tracePt t="9284" x="5937250" y="771525"/>
          <p14:tracePt t="9301" x="5818188" y="777875"/>
          <p14:tracePt t="9317" x="5692775" y="793750"/>
          <p14:tracePt t="9334" x="5554663" y="800100"/>
          <p14:tracePt t="9351" x="5422900" y="811213"/>
          <p14:tracePt t="9368" x="5343525" y="817563"/>
          <p14:tracePt t="9384" x="5292725" y="828675"/>
          <p14:tracePt t="9401" x="5251450" y="835025"/>
          <p14:tracePt t="9417" x="5218113" y="846138"/>
          <p14:tracePt t="9417" x="0" y="0"/>
        </p14:tracePtLst>
        <p14:tracePtLst>
          <p14:tracePt t="16384" x="8350250" y="1108075"/>
          <p14:tracePt t="16419" x="8355013" y="1108075"/>
          <p14:tracePt t="16531" x="8350250" y="1108075"/>
          <p14:tracePt t="16548" x="8332788" y="1108075"/>
          <p14:tracePt t="16555" x="8321675" y="1108075"/>
          <p14:tracePt t="16563" x="8308975" y="1108075"/>
          <p14:tracePt t="16571" x="8280400" y="1114425"/>
          <p14:tracePt t="16585" x="8251825" y="1120775"/>
          <p14:tracePt t="16601" x="8218488" y="1131888"/>
          <p14:tracePt t="16618" x="8178800" y="1143000"/>
          <p14:tracePt t="16635" x="8121650" y="1165225"/>
          <p14:tracePt t="16652" x="8093075" y="1182688"/>
          <p14:tracePt t="16668" x="8058150" y="1211263"/>
          <p14:tracePt t="16685" x="8029575" y="1239838"/>
          <p14:tracePt t="16701" x="8018463" y="1268413"/>
          <p14:tracePt t="16718" x="8012113" y="1308100"/>
          <p14:tracePt t="16735" x="8018463" y="1336675"/>
          <p14:tracePt t="16752" x="8035925" y="1371600"/>
          <p14:tracePt t="16768" x="8051800" y="1389063"/>
          <p14:tracePt t="16803" x="8058150" y="1393825"/>
          <p14:tracePt t="16804" x="8069263" y="1393825"/>
          <p14:tracePt t="16818" x="8086725" y="1393825"/>
          <p14:tracePt t="16835" x="8154988" y="1365250"/>
          <p14:tracePt t="16852" x="8235950" y="1325563"/>
          <p14:tracePt t="16868" x="8308975" y="1292225"/>
          <p14:tracePt t="16885" x="8378825" y="1246188"/>
          <p14:tracePt t="16901" x="8418513" y="1217613"/>
          <p14:tracePt t="16918" x="8440738" y="1189038"/>
          <p14:tracePt t="16935" x="8451850" y="1165225"/>
          <p14:tracePt t="16951" x="8458200" y="1143000"/>
          <p14:tracePt t="16968" x="8464550" y="1114425"/>
          <p14:tracePt t="16985" x="8464550" y="1096963"/>
          <p14:tracePt t="17001" x="8464550" y="1079500"/>
          <p14:tracePt t="17018" x="8464550" y="1068388"/>
          <p14:tracePt t="17035" x="8469313" y="1050925"/>
          <p14:tracePt t="17051" x="8469313" y="1046163"/>
          <p14:tracePt t="17131" x="8458200" y="1046163"/>
          <p14:tracePt t="17137" x="8440738" y="1046163"/>
          <p14:tracePt t="17151" x="8423275" y="1050925"/>
          <p14:tracePt t="17152" x="8389938" y="1068388"/>
          <p14:tracePt t="17168" x="8350250" y="1092200"/>
          <p14:tracePt t="17185" x="8321675" y="1114425"/>
          <p14:tracePt t="17201" x="8297863" y="1136650"/>
          <p14:tracePt t="17218" x="8280400" y="1149350"/>
          <p14:tracePt t="17235" x="8275638" y="1160463"/>
          <p14:tracePt t="17251" x="8269288" y="1160463"/>
          <p14:tracePt t="17268" x="8258175" y="1165225"/>
          <p14:tracePt t="17285" x="8251825" y="1171575"/>
          <p14:tracePt t="17301" x="8247063" y="1177925"/>
          <p14:tracePt t="17318" x="8240713" y="1182688"/>
          <p14:tracePt t="17335" x="8229600" y="1193800"/>
          <p14:tracePt t="17351" x="8223250" y="1211263"/>
          <p14:tracePt t="17368" x="8223250" y="1257300"/>
          <p14:tracePt t="17385" x="8229600" y="1325563"/>
          <p14:tracePt t="17401" x="8247063" y="1389063"/>
          <p14:tracePt t="17418" x="8264525" y="1446213"/>
          <p14:tracePt t="17435" x="8280400" y="1492250"/>
          <p14:tracePt t="17451" x="8304213" y="1543050"/>
          <p14:tracePt t="17468" x="8308975" y="1554163"/>
          <p14:tracePt t="17579" x="8308975" y="1565275"/>
          <p14:tracePt t="17587" x="8315325" y="1582738"/>
          <p14:tracePt t="17595" x="8315325" y="1593850"/>
          <p14:tracePt t="17603" x="8321675" y="1617663"/>
          <p14:tracePt t="17604" x="8326438" y="1628775"/>
          <p14:tracePt t="17618" x="8326438" y="1651000"/>
          <p14:tracePt t="17634" x="8326438" y="1657350"/>
          <p14:tracePt t="17651" x="8332788" y="1663700"/>
          <p14:tracePt t="18080" x="0" y="0"/>
        </p14:tracePtLst>
        <p14:tracePtLst>
          <p14:tracePt t="24763" x="2868613" y="1989138"/>
          <p14:tracePt t="24779" x="2863850" y="1989138"/>
          <p14:tracePt t="24795" x="2851150" y="1989138"/>
          <p14:tracePt t="24803" x="2846388" y="1989138"/>
          <p14:tracePt t="24811" x="2840038" y="1989138"/>
          <p14:tracePt t="24819" x="2822575" y="1989138"/>
          <p14:tracePt t="24834" x="2806700" y="1989138"/>
          <p14:tracePt t="24834" x="2800350" y="1982788"/>
          <p14:tracePt t="24852" x="2771775" y="1982788"/>
          <p14:tracePt t="24867" x="2743200" y="1978025"/>
          <p14:tracePt t="24891" x="2697163" y="1978025"/>
          <p14:tracePt t="24907" x="2646363" y="1971675"/>
          <p14:tracePt t="24923" x="2571750" y="1965325"/>
          <p14:tracePt t="24939" x="2492375" y="1954213"/>
          <p14:tracePt t="24955" x="2417763" y="1949450"/>
          <p14:tracePt t="24971" x="2349500" y="1936750"/>
          <p14:tracePt t="24987" x="2274888" y="1931988"/>
          <p14:tracePt t="25003" x="2211388" y="1920875"/>
          <p14:tracePt t="25019" x="2132013" y="1914525"/>
          <p14:tracePt t="25035" x="2057400" y="1897063"/>
          <p14:tracePt t="25035" x="2022475" y="1897063"/>
          <p14:tracePt t="25067" x="1936750" y="1892300"/>
          <p14:tracePt t="25070" x="1868488" y="1885950"/>
          <p14:tracePt t="25087" x="1771650" y="1879600"/>
          <p14:tracePt t="25101" x="1679575" y="1874838"/>
          <p14:tracePt t="25117" x="1606550" y="1857375"/>
          <p14:tracePt t="25134" x="1536700" y="1851025"/>
          <p14:tracePt t="25151" x="1450975" y="1846263"/>
          <p14:tracePt t="25167" x="1377950" y="1846263"/>
          <p14:tracePt t="25184" x="1314450" y="1846263"/>
          <p14:tracePt t="25201" x="1250950" y="1839913"/>
          <p14:tracePt t="25217" x="1182688" y="1839913"/>
          <p14:tracePt t="25234" x="1120775" y="1835150"/>
          <p14:tracePt t="25251" x="1046163" y="1835150"/>
          <p14:tracePt t="25268" x="1006475" y="1835150"/>
          <p14:tracePt t="25284" x="936625" y="1835150"/>
          <p14:tracePt t="25301" x="850900" y="1839913"/>
          <p14:tracePt t="25317" x="788988" y="1846263"/>
          <p14:tracePt t="25334" x="754063" y="1851025"/>
          <p14:tracePt t="25351" x="725488" y="1863725"/>
          <p14:tracePt t="25367" x="708025" y="1868488"/>
          <p14:tracePt t="25384" x="696913" y="1874838"/>
          <p14:tracePt t="25401" x="679450" y="1874838"/>
          <p14:tracePt t="25418" x="674688" y="1879600"/>
          <p14:tracePt t="25434" x="663575" y="1885950"/>
          <p14:tracePt t="25451" x="646113" y="1903413"/>
          <p14:tracePt t="25467" x="635000" y="1908175"/>
          <p14:tracePt t="25484" x="622300" y="1920875"/>
          <p14:tracePt t="25501" x="622300" y="1931988"/>
          <p14:tracePt t="25518" x="622300" y="1943100"/>
          <p14:tracePt t="25534" x="622300" y="1971675"/>
          <p14:tracePt t="25551" x="622300" y="1993900"/>
          <p14:tracePt t="25567" x="622300" y="2017713"/>
          <p14:tracePt t="25584" x="622300" y="2039938"/>
          <p14:tracePt t="25601" x="622300" y="2057400"/>
          <p14:tracePt t="25617" x="635000" y="2068513"/>
          <p14:tracePt t="25634" x="646113" y="2085975"/>
          <p14:tracePt t="25651" x="650875" y="2092325"/>
          <p14:tracePt t="25667" x="657225" y="2103438"/>
          <p14:tracePt t="25684" x="668338" y="2114550"/>
          <p14:tracePt t="25701" x="679450" y="2125663"/>
          <p14:tracePt t="25717" x="692150" y="2143125"/>
          <p14:tracePt t="25734" x="708025" y="2160588"/>
          <p14:tracePt t="25751" x="725488" y="2178050"/>
          <p14:tracePt t="25767" x="736600" y="2189163"/>
          <p14:tracePt t="25784" x="754063" y="2206625"/>
          <p14:tracePt t="25801" x="765175" y="2217738"/>
          <p14:tracePt t="25817" x="788988" y="2239963"/>
          <p14:tracePt t="25834" x="835025" y="2274888"/>
          <p14:tracePt t="25851" x="874713" y="2297113"/>
          <p14:tracePt t="25867" x="908050" y="2314575"/>
          <p14:tracePt t="25884" x="936625" y="2325688"/>
          <p14:tracePt t="25901" x="954088" y="2332038"/>
          <p14:tracePt t="25917" x="960438" y="2336800"/>
          <p14:tracePt t="25934" x="965200" y="2336800"/>
          <p14:tracePt t="25951" x="993775" y="2349500"/>
          <p14:tracePt t="25967" x="1017588" y="2349500"/>
          <p14:tracePt t="25984" x="1063625" y="2354263"/>
          <p14:tracePt t="26001" x="1103313" y="2360613"/>
          <p14:tracePt t="26017" x="1143000" y="2365375"/>
          <p14:tracePt t="26034" x="1193800" y="2371725"/>
          <p14:tracePt t="26051" x="1239838" y="2371725"/>
          <p14:tracePt t="26067" x="1292225" y="2378075"/>
          <p14:tracePt t="26084" x="1371600" y="2378075"/>
          <p14:tracePt t="26101" x="1463675" y="2382838"/>
          <p14:tracePt t="26117" x="1525588" y="2389188"/>
          <p14:tracePt t="26134" x="1554163" y="2389188"/>
          <p14:tracePt t="26151" x="1589088" y="2393950"/>
          <p14:tracePt t="26167" x="1617663" y="2393950"/>
          <p14:tracePt t="26184" x="1646238" y="2400300"/>
          <p14:tracePt t="26201" x="1679575" y="2400300"/>
          <p14:tracePt t="26218" x="1720850" y="2400300"/>
          <p14:tracePt t="26234" x="1760538" y="2406650"/>
          <p14:tracePt t="26251" x="1789113" y="2411413"/>
          <p14:tracePt t="26267" x="1828800" y="2411413"/>
          <p14:tracePt t="26284" x="1868488" y="2417763"/>
          <p14:tracePt t="26301" x="1908175" y="2422525"/>
          <p14:tracePt t="26318" x="1954213" y="2422525"/>
          <p14:tracePt t="26334" x="1993900" y="2428875"/>
          <p14:tracePt t="26351" x="2028825" y="2435225"/>
          <p14:tracePt t="26367" x="2068513" y="2439988"/>
          <p14:tracePt t="26384" x="2108200" y="2446338"/>
          <p14:tracePt t="26401" x="2136775" y="2446338"/>
          <p14:tracePt t="26417" x="2165350" y="2446338"/>
          <p14:tracePt t="26434" x="2193925" y="2446338"/>
          <p14:tracePt t="26451" x="2217738" y="2451100"/>
          <p14:tracePt t="26467" x="2257425" y="2451100"/>
          <p14:tracePt t="26484" x="2292350" y="2457450"/>
          <p14:tracePt t="26500" x="2325688" y="2457450"/>
          <p14:tracePt t="26517" x="2354263" y="2463800"/>
          <p14:tracePt t="26534" x="2400300" y="2468563"/>
          <p14:tracePt t="26551" x="2446338" y="2468563"/>
          <p14:tracePt t="26567" x="2514600" y="2474913"/>
          <p14:tracePt t="26584" x="2565400" y="2474913"/>
          <p14:tracePt t="26602" x="2622550" y="2474913"/>
          <p14:tracePt t="26617" x="2668588" y="2479675"/>
          <p14:tracePt t="26634" x="2736850" y="2479675"/>
          <p14:tracePt t="26634" x="2789238" y="2479675"/>
          <p14:tracePt t="26651" x="2886075" y="2479675"/>
          <p14:tracePt t="26667" x="2994025" y="2479675"/>
          <p14:tracePt t="26684" x="3092450" y="2479675"/>
          <p14:tracePt t="26701" x="3154363" y="2479675"/>
          <p14:tracePt t="26717" x="3194050" y="2479675"/>
          <p14:tracePt t="26734" x="3222625" y="2479675"/>
          <p14:tracePt t="26751" x="3268663" y="2474913"/>
          <p14:tracePt t="26767" x="3308350" y="2468563"/>
          <p14:tracePt t="26784" x="3343275" y="2463800"/>
          <p14:tracePt t="26801" x="3371850" y="2457450"/>
          <p14:tracePt t="26907" x="3378200" y="2457450"/>
          <p14:tracePt t="26915" x="3382963" y="2451100"/>
          <p14:tracePt t="26923" x="3389313" y="2451100"/>
          <p14:tracePt t="26931" x="3394075" y="2446338"/>
          <p14:tracePt t="26935" x="3406775" y="2439988"/>
          <p14:tracePt t="26951" x="3417888" y="2439988"/>
          <p14:tracePt t="27002" x="3422650" y="2435225"/>
          <p14:tracePt t="27020" x="3429000" y="2435225"/>
          <p14:tracePt t="27059" x="3440113" y="2428875"/>
          <p14:tracePt t="27077" x="3446463" y="2422525"/>
          <p14:tracePt t="27099" x="3451225" y="2422525"/>
          <p14:tracePt t="27139" x="3451225" y="2417763"/>
          <p14:tracePt t="27187" x="3457575" y="2411413"/>
          <p14:tracePt t="27203" x="3463925" y="2411413"/>
          <p14:tracePt t="27219" x="3463925" y="2406650"/>
          <p14:tracePt t="27235" x="3475038" y="2406650"/>
          <p14:tracePt t="27235" x="3479800" y="2400300"/>
          <p14:tracePt t="27259" x="3479800" y="2393950"/>
          <p14:tracePt t="27267" x="3492500" y="2389188"/>
          <p14:tracePt t="27291" x="3497263" y="2389188"/>
          <p14:tracePt t="27298" x="3503613" y="2382838"/>
          <p14:tracePt t="27301" x="3508375" y="2378075"/>
          <p14:tracePt t="27317" x="3514725" y="2371725"/>
          <p14:tracePt t="27334" x="3525838" y="2371725"/>
          <p14:tracePt t="27351" x="3536950" y="2365375"/>
          <p14:tracePt t="27387" x="3543300" y="2360613"/>
          <p14:tracePt t="27387" x="3549650" y="2360613"/>
          <p14:tracePt t="27401" x="3549650" y="2354263"/>
          <p14:tracePt t="27417" x="3560763" y="2354263"/>
          <p14:tracePt t="27434" x="3571875" y="2354263"/>
          <p14:tracePt t="27451" x="3589338" y="2349500"/>
          <p14:tracePt t="27467" x="3589338" y="2343150"/>
          <p14:tracePt t="27484" x="3594100" y="2343150"/>
          <p14:tracePt t="27539" x="3600450" y="2336800"/>
          <p14:tracePt t="27635" x="3606800" y="2336800"/>
          <p14:tracePt t="27659" x="3611563" y="2336800"/>
          <p14:tracePt t="27691" x="3617913" y="2336800"/>
          <p14:tracePt t="29251" x="3622675" y="2336800"/>
          <p14:tracePt t="29283" x="3635375" y="2336800"/>
          <p14:tracePt t="29291" x="3646488" y="2343150"/>
          <p14:tracePt t="29299" x="3668713" y="2343150"/>
          <p14:tracePt t="29307" x="3743325" y="2360613"/>
          <p14:tracePt t="29317" x="3835400" y="2371725"/>
          <p14:tracePt t="29334" x="3925888" y="2389188"/>
          <p14:tracePt t="29351" x="4006850" y="2400300"/>
          <p14:tracePt t="29367" x="4079875" y="2406650"/>
          <p14:tracePt t="29384" x="4137025" y="2406650"/>
          <p14:tracePt t="29401" x="4200525" y="2411413"/>
          <p14:tracePt t="29417" x="4275138" y="2411413"/>
          <p14:tracePt t="29434" x="4389438" y="2411413"/>
          <p14:tracePt t="29451" x="4479925" y="2411413"/>
          <p14:tracePt t="29467" x="4578350" y="2422525"/>
          <p14:tracePt t="29484" x="4679950" y="2422525"/>
          <p14:tracePt t="29500" x="4789488" y="2428875"/>
          <p14:tracePt t="29517" x="4897438" y="2435225"/>
          <p14:tracePt t="29534" x="5006975" y="2439988"/>
          <p14:tracePt t="29551" x="5114925" y="2451100"/>
          <p14:tracePt t="29567" x="5235575" y="2457450"/>
          <p14:tracePt t="29584" x="5343525" y="2463800"/>
          <p14:tracePt t="29600" x="5429250" y="2474913"/>
          <p14:tracePt t="29617" x="5503863" y="2479675"/>
          <p14:tracePt t="29634" x="5565775" y="2479675"/>
          <p14:tracePt t="29651" x="5572125" y="2479675"/>
          <p14:tracePt t="30003" x="5578475" y="2479675"/>
          <p14:tracePt t="30011" x="5589588" y="2479675"/>
          <p14:tracePt t="30019" x="5594350" y="2479675"/>
          <p14:tracePt t="30019" x="5607050" y="2479675"/>
          <p14:tracePt t="30034" x="5664200" y="2474913"/>
          <p14:tracePt t="30051" x="5708650" y="2468563"/>
          <p14:tracePt t="30067" x="5749925" y="2463800"/>
          <p14:tracePt t="30084" x="5794375" y="2457450"/>
          <p14:tracePt t="30100" x="5829300" y="2446338"/>
          <p14:tracePt t="30117" x="5886450" y="2435225"/>
          <p14:tracePt t="30134" x="5949950" y="2406650"/>
          <p14:tracePt t="30150" x="6029325" y="2378075"/>
          <p14:tracePt t="30167" x="6075363" y="2349500"/>
          <p14:tracePt t="30183" x="6115050" y="2325688"/>
          <p14:tracePt t="30200" x="6149975" y="2303463"/>
          <p14:tracePt t="30217" x="6172200" y="2279650"/>
          <p14:tracePt t="30233" x="6178550" y="2268538"/>
          <p14:tracePt t="30250" x="6189663" y="2257425"/>
          <p14:tracePt t="30267" x="6189663" y="2246313"/>
          <p14:tracePt t="30283" x="6183313" y="2228850"/>
          <p14:tracePt t="30300" x="6161088" y="2200275"/>
          <p14:tracePt t="30316" x="6137275" y="2171700"/>
          <p14:tracePt t="30334" x="6108700" y="2143125"/>
          <p14:tracePt t="30351" x="6086475" y="2120900"/>
          <p14:tracePt t="30367" x="6057900" y="2092325"/>
          <p14:tracePt t="30384" x="6018213" y="2057400"/>
          <p14:tracePt t="30400" x="5949950" y="2017713"/>
          <p14:tracePt t="30417" x="5857875" y="1965325"/>
          <p14:tracePt t="30434" x="5749925" y="1920875"/>
          <p14:tracePt t="30450" x="5640388" y="1863725"/>
          <p14:tracePt t="30467" x="5583238" y="1839913"/>
          <p14:tracePt t="30484" x="5532438" y="1811338"/>
          <p14:tracePt t="30501" x="5468938" y="1793875"/>
          <p14:tracePt t="30517" x="5389563" y="1771650"/>
          <p14:tracePt t="30534" x="5286375" y="1760538"/>
          <p14:tracePt t="30550" x="5149850" y="1743075"/>
          <p14:tracePt t="30567" x="4983163" y="1743075"/>
          <p14:tracePt t="30584" x="4789488" y="1743075"/>
          <p14:tracePt t="30601" x="4583113" y="1736725"/>
          <p14:tracePt t="30617" x="4383088" y="1725613"/>
          <p14:tracePt t="30634" x="4189413" y="1720850"/>
          <p14:tracePt t="30650" x="3971925" y="1731963"/>
          <p14:tracePt t="30667" x="3875088" y="1736725"/>
          <p14:tracePt t="30684" x="3760788" y="1760538"/>
          <p14:tracePt t="30700" x="3629025" y="1782763"/>
          <p14:tracePt t="30717" x="3492500" y="1806575"/>
          <p14:tracePt t="30734" x="3365500" y="1817688"/>
          <p14:tracePt t="30750" x="3263900" y="1835150"/>
          <p14:tracePt t="30767" x="3178175" y="1857375"/>
          <p14:tracePt t="30784" x="3125788" y="1874838"/>
          <p14:tracePt t="30801" x="3068638" y="1892300"/>
          <p14:tracePt t="30817" x="3011488" y="1920875"/>
          <p14:tracePt t="30834" x="2943225" y="1960563"/>
          <p14:tracePt t="30851" x="2932113" y="1989138"/>
          <p14:tracePt t="30868" x="2925763" y="2017713"/>
          <p14:tracePt t="30884" x="2925763" y="2051050"/>
          <p14:tracePt t="30901" x="2932113" y="2092325"/>
          <p14:tracePt t="30917" x="2954338" y="2143125"/>
          <p14:tracePt t="30934" x="2978150" y="2182813"/>
          <p14:tracePt t="30950" x="3006725" y="2217738"/>
          <p14:tracePt t="30967" x="3063875" y="2257425"/>
          <p14:tracePt t="30984" x="3149600" y="2297113"/>
          <p14:tracePt t="31001" x="3251200" y="2336800"/>
          <p14:tracePt t="31017" x="3378200" y="2365375"/>
          <p14:tracePt t="31034" x="3508375" y="2406650"/>
          <p14:tracePt t="31050" x="3686175" y="2451100"/>
          <p14:tracePt t="31067" x="3789363" y="2474913"/>
          <p14:tracePt t="31084" x="3879850" y="2492375"/>
          <p14:tracePt t="31101" x="3971925" y="2508250"/>
          <p14:tracePt t="31117" x="4075113" y="2514600"/>
          <p14:tracePt t="31134" x="4183063" y="2520950"/>
          <p14:tracePt t="31150" x="4292600" y="2520950"/>
          <p14:tracePt t="31167" x="4406900" y="2520950"/>
          <p14:tracePt t="31184" x="4537075" y="2520950"/>
          <p14:tracePt t="31200" x="4679950" y="2520950"/>
          <p14:tracePt t="31217" x="4829175" y="2514600"/>
          <p14:tracePt t="31234" x="4983163" y="2497138"/>
          <p14:tracePt t="31250" x="5222875" y="2439988"/>
          <p14:tracePt t="31267" x="5383213" y="2400300"/>
          <p14:tracePt t="31284" x="5532438" y="2360613"/>
          <p14:tracePt t="31300" x="5664200" y="2320925"/>
          <p14:tracePt t="31317" x="5794375" y="2286000"/>
          <p14:tracePt t="31334" x="5921375" y="2228850"/>
          <p14:tracePt t="31350" x="6018213" y="2189163"/>
          <p14:tracePt t="31367" x="6092825" y="2125663"/>
          <p14:tracePt t="31384" x="6178550" y="2057400"/>
          <p14:tracePt t="31400" x="6229350" y="1993900"/>
          <p14:tracePt t="31417" x="6264275" y="1943100"/>
          <p14:tracePt t="31434" x="6269038" y="1914525"/>
          <p14:tracePt t="31450" x="6269038" y="1868488"/>
          <p14:tracePt t="31467" x="6269038" y="1851025"/>
          <p14:tracePt t="31484" x="6269038" y="1828800"/>
          <p14:tracePt t="31500" x="6246813" y="1811338"/>
          <p14:tracePt t="31517" x="6189663" y="1789113"/>
          <p14:tracePt t="31534" x="6108700" y="1760538"/>
          <p14:tracePt t="31550" x="5965825" y="1720850"/>
          <p14:tracePt t="31567" x="5794375" y="1674813"/>
          <p14:tracePt t="31584" x="5618163" y="1639888"/>
          <p14:tracePt t="31600" x="5451475" y="1617663"/>
          <p14:tracePt t="31617" x="5268913" y="1593850"/>
          <p14:tracePt t="31634" x="5064125" y="1582738"/>
          <p14:tracePt t="31650" x="4754563" y="1589088"/>
          <p14:tracePt t="31668" x="4537075" y="1611313"/>
          <p14:tracePt t="31685" x="4332288" y="1635125"/>
          <p14:tracePt t="31701" x="4154488" y="1663700"/>
          <p14:tracePt t="31718" x="3994150" y="1685925"/>
          <p14:tracePt t="31735" x="3857625" y="1714500"/>
          <p14:tracePt t="31751" x="3732213" y="1749425"/>
          <p14:tracePt t="31768" x="3640138" y="1778000"/>
          <p14:tracePt t="31784" x="3549650" y="1793875"/>
          <p14:tracePt t="31802" x="3475038" y="1817688"/>
          <p14:tracePt t="31818" x="3429000" y="1835150"/>
          <p14:tracePt t="31835" x="3371850" y="1863725"/>
          <p14:tracePt t="31852" x="3336925" y="1885950"/>
          <p14:tracePt t="31868" x="3303588" y="1920875"/>
          <p14:tracePt t="31885" x="3286125" y="1949450"/>
          <p14:tracePt t="31901" x="3263900" y="1989138"/>
          <p14:tracePt t="31918" x="3251200" y="2022475"/>
          <p14:tracePt t="31935" x="3240088" y="2063750"/>
          <p14:tracePt t="31951" x="3240088" y="2092325"/>
          <p14:tracePt t="31968" x="3240088" y="2125663"/>
          <p14:tracePt t="31985" x="3257550" y="2154238"/>
          <p14:tracePt t="32001" x="3279775" y="2189163"/>
          <p14:tracePt t="32018" x="3325813" y="2222500"/>
          <p14:tracePt t="32035" x="3475038" y="2286000"/>
          <p14:tracePt t="32052" x="3611563" y="2314575"/>
          <p14:tracePt t="32068" x="3778250" y="2349500"/>
          <p14:tracePt t="32085" x="3978275" y="2371725"/>
          <p14:tracePt t="32101" x="4222750" y="2389188"/>
          <p14:tracePt t="32118" x="4525963" y="2400300"/>
          <p14:tracePt t="32135" x="4811713" y="2393950"/>
          <p14:tracePt t="32151" x="5080000" y="2389188"/>
          <p14:tracePt t="32168" x="5292725" y="2371725"/>
          <p14:tracePt t="32185" x="5508625" y="2354263"/>
          <p14:tracePt t="32201" x="5692775" y="2343150"/>
          <p14:tracePt t="32218" x="5875338" y="2336800"/>
          <p14:tracePt t="32235" x="6132513" y="2297113"/>
          <p14:tracePt t="32252" x="6275388" y="2257425"/>
          <p14:tracePt t="32268" x="6361113" y="2206625"/>
          <p14:tracePt t="32285" x="6407150" y="2171700"/>
          <p14:tracePt t="32301" x="6429375" y="2143125"/>
          <p14:tracePt t="32318" x="6446838" y="2120900"/>
          <p14:tracePt t="32335" x="6457950" y="2085975"/>
          <p14:tracePt t="32351" x="6464300" y="2057400"/>
          <p14:tracePt t="32368" x="6464300" y="2028825"/>
          <p14:tracePt t="32385" x="6457950" y="1993900"/>
          <p14:tracePt t="32401" x="6440488" y="1971675"/>
          <p14:tracePt t="32418" x="6407150" y="1936750"/>
          <p14:tracePt t="32435" x="6257925" y="1868488"/>
          <p14:tracePt t="32452" x="6075363" y="1806575"/>
          <p14:tracePt t="32468" x="5840413" y="1743075"/>
          <p14:tracePt t="32485" x="5583238" y="1685925"/>
          <p14:tracePt t="32501" x="5343525" y="1646238"/>
          <p14:tracePt t="32518" x="5064125" y="1617663"/>
          <p14:tracePt t="32535" x="4811713" y="1600200"/>
          <p14:tracePt t="32551" x="4640263" y="1593850"/>
          <p14:tracePt t="32568" x="4549775" y="1593850"/>
          <p14:tracePt t="32585" x="4532313" y="1593850"/>
          <p14:tracePt t="32747" x="0" y="0"/>
        </p14:tracePtLst>
        <p14:tracePtLst>
          <p14:tracePt t="43961" x="5372100" y="2320925"/>
          <p14:tracePt t="44084" x="5360988" y="2320925"/>
          <p14:tracePt t="44094" x="5354638" y="2320925"/>
          <p14:tracePt t="44100" x="5332413" y="2320925"/>
          <p14:tracePt t="44108" x="5286375" y="2320925"/>
          <p14:tracePt t="44118" x="5222875" y="2325688"/>
          <p14:tracePt t="44140" x="5143500" y="2336800"/>
          <p14:tracePt t="44156" x="5040313" y="2343150"/>
          <p14:tracePt t="44172" x="4943475" y="2349500"/>
          <p14:tracePt t="44188" x="4846638" y="2354263"/>
          <p14:tracePt t="44204" x="4754563" y="2365375"/>
          <p14:tracePt t="44220" x="4675188" y="2365375"/>
          <p14:tracePt t="44236" x="4565650" y="2371725"/>
          <p14:tracePt t="44268" x="4475163" y="2378075"/>
          <p14:tracePt t="44276" x="4394200" y="2378075"/>
          <p14:tracePt t="44285" x="4314825" y="2382838"/>
          <p14:tracePt t="44318" x="4222750" y="2382838"/>
          <p14:tracePt t="44324" x="4143375" y="2389188"/>
          <p14:tracePt t="44335" x="4075113" y="2389188"/>
          <p14:tracePt t="44356" x="3994150" y="2389188"/>
          <p14:tracePt t="44372" x="3925888" y="2389188"/>
          <p14:tracePt t="44388" x="3846513" y="2389188"/>
          <p14:tracePt t="44404" x="3765550" y="2389188"/>
          <p14:tracePt t="44418" x="3686175" y="2389188"/>
          <p14:tracePt t="44435" x="3611563" y="2406650"/>
          <p14:tracePt t="44435" x="3582988" y="2411413"/>
          <p14:tracePt t="44452" x="3521075" y="2417763"/>
          <p14:tracePt t="44468" x="3475038" y="2428875"/>
          <p14:tracePt t="44485" x="3451225" y="2435225"/>
          <p14:tracePt t="44501" x="3446463" y="2435225"/>
          <p14:tracePt t="44518" x="3435350" y="2439988"/>
          <p14:tracePt t="44535" x="3422650" y="2439988"/>
          <p14:tracePt t="44552" x="3417888" y="2451100"/>
          <p14:tracePt t="44568" x="3406775" y="2457450"/>
          <p14:tracePt t="44586" x="3382963" y="2479675"/>
          <p14:tracePt t="44601" x="3365500" y="2503488"/>
          <p14:tracePt t="44618" x="3360738" y="2525713"/>
          <p14:tracePt t="44635" x="3349625" y="2571750"/>
          <p14:tracePt t="44652" x="3349625" y="2589213"/>
          <p14:tracePt t="44668" x="3349625" y="2611438"/>
          <p14:tracePt t="44685" x="3349625" y="2640013"/>
          <p14:tracePt t="44701" x="3354388" y="2663825"/>
          <p14:tracePt t="44718" x="3360738" y="2686050"/>
          <p14:tracePt t="44735" x="3378200" y="2714625"/>
          <p14:tracePt t="44752" x="3400425" y="2754313"/>
          <p14:tracePt t="44768" x="3422650" y="2782888"/>
          <p14:tracePt t="44785" x="3440113" y="2811463"/>
          <p14:tracePt t="44802" x="3457575" y="2822575"/>
          <p14:tracePt t="44818" x="3475038" y="2840038"/>
          <p14:tracePt t="44835" x="3521075" y="2863850"/>
          <p14:tracePt t="44852" x="3565525" y="2874963"/>
          <p14:tracePt t="44868" x="3629025" y="2892425"/>
          <p14:tracePt t="44885" x="3714750" y="2908300"/>
          <p14:tracePt t="44901" x="3811588" y="2925763"/>
          <p14:tracePt t="44918" x="3925888" y="2932113"/>
          <p14:tracePt t="44935" x="4040188" y="2936875"/>
          <p14:tracePt t="44952" x="4160838" y="2936875"/>
          <p14:tracePt t="44968" x="4268788" y="2914650"/>
          <p14:tracePt t="44985" x="4383088" y="2886075"/>
          <p14:tracePt t="45001" x="4486275" y="2846388"/>
          <p14:tracePt t="45018" x="4600575" y="2800350"/>
          <p14:tracePt t="45035" x="4732338" y="2743200"/>
          <p14:tracePt t="45052" x="4789488" y="2720975"/>
          <p14:tracePt t="45069" x="4835525" y="2697163"/>
          <p14:tracePt t="45085" x="4868863" y="2663825"/>
          <p14:tracePt t="45102" x="4892675" y="2635250"/>
          <p14:tracePt t="45118" x="4897438" y="2617788"/>
          <p14:tracePt t="45135" x="4903788" y="2593975"/>
          <p14:tracePt t="45152" x="4903788" y="2582863"/>
          <p14:tracePt t="45168" x="4903788" y="2571750"/>
          <p14:tracePt t="45185" x="4903788" y="2560638"/>
          <p14:tracePt t="45201" x="4903788" y="2549525"/>
          <p14:tracePt t="45218" x="4864100" y="2525713"/>
          <p14:tracePt t="45235" x="4794250" y="2492375"/>
          <p14:tracePt t="45235" x="4743450" y="2468563"/>
          <p14:tracePt t="45252" x="4622800" y="2428875"/>
          <p14:tracePt t="45268" x="4486275" y="2382838"/>
          <p14:tracePt t="45285" x="4365625" y="2343150"/>
          <p14:tracePt t="45301" x="4275138" y="2325688"/>
          <p14:tracePt t="45318" x="4211638" y="2303463"/>
          <p14:tracePt t="45335" x="4137025" y="2297113"/>
          <p14:tracePt t="45352" x="4057650" y="2297113"/>
          <p14:tracePt t="45368" x="3978275" y="2297113"/>
          <p14:tracePt t="45385" x="3886200" y="2314575"/>
          <p14:tracePt t="45401" x="3783013" y="2343150"/>
          <p14:tracePt t="45418" x="3675063" y="2365375"/>
          <p14:tracePt t="45435" x="3525838" y="2417763"/>
          <p14:tracePt t="45452" x="3451225" y="2451100"/>
          <p14:tracePt t="45468" x="3406775" y="2486025"/>
          <p14:tracePt t="45485" x="3382963" y="2520950"/>
          <p14:tracePt t="45501" x="3365500" y="2554288"/>
          <p14:tracePt t="45518" x="3354388" y="2589213"/>
          <p14:tracePt t="45535" x="3349625" y="2622550"/>
          <p14:tracePt t="45551" x="3343275" y="2657475"/>
          <p14:tracePt t="45568" x="3343275" y="2692400"/>
          <p14:tracePt t="45585" x="3349625" y="2732088"/>
          <p14:tracePt t="45601" x="3365500" y="2771775"/>
          <p14:tracePt t="45618" x="3389313" y="2800350"/>
          <p14:tracePt t="45635" x="3422650" y="2840038"/>
          <p14:tracePt t="45652" x="3446463" y="2857500"/>
          <p14:tracePt t="45668" x="3457575" y="2863850"/>
          <p14:tracePt t="45685" x="3475038" y="2874963"/>
          <p14:tracePt t="45701" x="3492500" y="2886075"/>
          <p14:tracePt t="45718" x="3525838" y="2897188"/>
          <p14:tracePt t="45735" x="3606800" y="2908300"/>
          <p14:tracePt t="45751" x="3703638" y="2914650"/>
          <p14:tracePt t="45768" x="3822700" y="2914650"/>
          <p14:tracePt t="45785" x="3937000" y="2914650"/>
          <p14:tracePt t="45802" x="4068763" y="2903538"/>
          <p14:tracePt t="45818" x="4200525" y="2868613"/>
          <p14:tracePt t="45835" x="4389438" y="2822575"/>
          <p14:tracePt t="45852" x="4492625" y="2794000"/>
          <p14:tracePt t="45868" x="4578350" y="2754313"/>
          <p14:tracePt t="45885" x="4664075" y="2720975"/>
          <p14:tracePt t="45902" x="4725988" y="2686050"/>
          <p14:tracePt t="45918" x="4772025" y="2657475"/>
          <p14:tracePt t="45935" x="4800600" y="2635250"/>
          <p14:tracePt t="45951" x="4811713" y="2622550"/>
          <p14:tracePt t="45968" x="4811713" y="2611438"/>
          <p14:tracePt t="45985" x="4818063" y="2600325"/>
          <p14:tracePt t="46002" x="4818063" y="2589213"/>
          <p14:tracePt t="46018" x="4818063" y="2578100"/>
          <p14:tracePt t="46035" x="4806950" y="2549525"/>
          <p14:tracePt t="46052" x="4772025" y="2525713"/>
          <p14:tracePt t="46069" x="4714875" y="2497138"/>
          <p14:tracePt t="46085" x="4629150" y="2463800"/>
          <p14:tracePt t="46101" x="4525963" y="2435225"/>
          <p14:tracePt t="46118" x="4406900" y="2406650"/>
          <p14:tracePt t="46135" x="4257675" y="2371725"/>
          <p14:tracePt t="46151" x="4097338" y="2349500"/>
          <p14:tracePt t="46168" x="3960813" y="2343150"/>
          <p14:tracePt t="46185" x="3851275" y="2332038"/>
          <p14:tracePt t="46202" x="3771900" y="2336800"/>
          <p14:tracePt t="46218" x="3697288" y="2349500"/>
          <p14:tracePt t="46235" x="3560763" y="2382838"/>
          <p14:tracePt t="46252" x="3479800" y="2411413"/>
          <p14:tracePt t="46268" x="3382963" y="2439988"/>
          <p14:tracePt t="46285" x="3297238" y="2474913"/>
          <p14:tracePt t="46301" x="3235325" y="2508250"/>
          <p14:tracePt t="46318" x="3194050" y="2532063"/>
          <p14:tracePt t="46335" x="3165475" y="2549525"/>
          <p14:tracePt t="46351" x="3149600" y="2565400"/>
          <p14:tracePt t="46368" x="3136900" y="2582863"/>
          <p14:tracePt t="46385" x="3132138" y="2593975"/>
          <p14:tracePt t="46402" x="3121025" y="2617788"/>
          <p14:tracePt t="46418" x="3121025" y="2635250"/>
          <p14:tracePt t="46435" x="3114675" y="2674938"/>
          <p14:tracePt t="46452" x="3114675" y="2692400"/>
          <p14:tracePt t="46468" x="3114675" y="2714625"/>
          <p14:tracePt t="46485" x="3121025" y="2732088"/>
          <p14:tracePt t="46501" x="3125788" y="2743200"/>
          <p14:tracePt t="46518" x="3132138" y="2754313"/>
          <p14:tracePt t="46535" x="3143250" y="2778125"/>
          <p14:tracePt t="46551" x="3154363" y="2782888"/>
          <p14:tracePt t="46568" x="3171825" y="2794000"/>
          <p14:tracePt t="46585" x="3206750" y="2806700"/>
          <p14:tracePt t="46601" x="3268663" y="2811463"/>
          <p14:tracePt t="46618" x="3365500" y="2822575"/>
          <p14:tracePt t="46635" x="3457575" y="2840038"/>
          <p14:tracePt t="46651" x="3600450" y="2851150"/>
          <p14:tracePt t="46668" x="3679825" y="2857500"/>
          <p14:tracePt t="46685" x="3743325" y="2863850"/>
          <p14:tracePt t="46701" x="3771900" y="2863850"/>
          <p14:tracePt t="46718" x="3794125" y="2863850"/>
          <p14:tracePt t="46735" x="3800475" y="2863850"/>
          <p14:tracePt t="46751" x="3817938" y="2863850"/>
          <p14:tracePt t="46768" x="3835400" y="2851150"/>
          <p14:tracePt t="46785" x="3846513" y="2846388"/>
          <p14:tracePt t="46801" x="3857625" y="2840038"/>
          <p14:tracePt t="46836" x="3863975" y="2840038"/>
          <p14:tracePt t="46867" x="3868738" y="2840038"/>
          <p14:tracePt t="46892" x="3868738" y="2835275"/>
          <p14:tracePt t="46915" x="3875088" y="2835275"/>
          <p14:tracePt t="47207" x="0" y="0"/>
        </p14:tracePtLst>
        <p14:tracePtLst>
          <p14:tracePt t="48861" x="2474913" y="2486025"/>
          <p14:tracePt t="49099" x="2468563" y="2486025"/>
          <p14:tracePt t="49115" x="2457450" y="2486025"/>
          <p14:tracePt t="49135" x="2446338" y="2486025"/>
          <p14:tracePt t="49139" x="2428875" y="2486025"/>
          <p14:tracePt t="49152" x="2400300" y="2486025"/>
          <p14:tracePt t="49169" x="2382838" y="2486025"/>
          <p14:tracePt t="49186" x="2365375" y="2479675"/>
          <p14:tracePt t="49202" x="2343150" y="2479675"/>
          <p14:tracePt t="49219" x="2325688" y="2474913"/>
          <p14:tracePt t="49235" x="2297113" y="2474913"/>
          <p14:tracePt t="49253" x="2279650" y="2474913"/>
          <p14:tracePt t="49269" x="2268538" y="2474913"/>
          <p14:tracePt t="49286" x="2246313" y="2468563"/>
          <p14:tracePt t="49302" x="2222500" y="2468563"/>
          <p14:tracePt t="49319" x="2189163" y="2463800"/>
          <p14:tracePt t="49335" x="2154238" y="2463800"/>
          <p14:tracePt t="49352" x="2097088" y="2457450"/>
          <p14:tracePt t="49369" x="2057400" y="2446338"/>
          <p14:tracePt t="49386" x="2017713" y="2439988"/>
          <p14:tracePt t="49402" x="1982788" y="2435225"/>
          <p14:tracePt t="49419" x="1943100" y="2428875"/>
          <p14:tracePt t="49435" x="1851025" y="2422525"/>
          <p14:tracePt t="49452" x="1817688" y="2422525"/>
          <p14:tracePt t="49468" x="1736725" y="2417763"/>
          <p14:tracePt t="49485" x="1674813" y="2417763"/>
          <p14:tracePt t="49501" x="1617663" y="2417763"/>
          <p14:tracePt t="49518" x="1565275" y="2417763"/>
          <p14:tracePt t="49535" x="1520825" y="2417763"/>
          <p14:tracePt t="49552" x="1474788" y="2417763"/>
          <p14:tracePt t="49569" x="1422400" y="2417763"/>
          <p14:tracePt t="49585" x="1371600" y="2422525"/>
          <p14:tracePt t="49602" x="1320800" y="2435225"/>
          <p14:tracePt t="49619" x="1263650" y="2446338"/>
          <p14:tracePt t="49635" x="1189038" y="2463800"/>
          <p14:tracePt t="49653" x="1149350" y="2474913"/>
          <p14:tracePt t="49669" x="1120775" y="2486025"/>
          <p14:tracePt t="49686" x="1108075" y="2492375"/>
          <p14:tracePt t="49702" x="1092200" y="2497138"/>
          <p14:tracePt t="49719" x="1079500" y="2503488"/>
          <p14:tracePt t="49735" x="1074738" y="2508250"/>
          <p14:tracePt t="49752" x="1057275" y="2520950"/>
          <p14:tracePt t="49769" x="1039813" y="2532063"/>
          <p14:tracePt t="49786" x="1017588" y="2549525"/>
          <p14:tracePt t="49802" x="1000125" y="2565400"/>
          <p14:tracePt t="49819" x="993775" y="2582863"/>
          <p14:tracePt t="49835" x="977900" y="2606675"/>
          <p14:tracePt t="49853" x="977900" y="2617788"/>
          <p14:tracePt t="49869" x="977900" y="2635250"/>
          <p14:tracePt t="49887" x="977900" y="2651125"/>
          <p14:tracePt t="49902" x="977900" y="2657475"/>
          <p14:tracePt t="49919" x="977900" y="2679700"/>
          <p14:tracePt t="49935" x="977900" y="2692400"/>
          <p14:tracePt t="49952" x="982663" y="2703513"/>
          <p14:tracePt t="49969" x="989013" y="2714625"/>
          <p14:tracePt t="49986" x="989013" y="2725738"/>
          <p14:tracePt t="50002" x="993775" y="2736850"/>
          <p14:tracePt t="50019" x="1000125" y="2754313"/>
          <p14:tracePt t="50036" x="1006475" y="2789238"/>
          <p14:tracePt t="50053" x="1022350" y="2811463"/>
          <p14:tracePt t="50069" x="1035050" y="2828925"/>
          <p14:tracePt t="50086" x="1039813" y="2846388"/>
          <p14:tracePt t="50102" x="1057275" y="2857500"/>
          <p14:tracePt t="50119" x="1063625" y="2874963"/>
          <p14:tracePt t="50135" x="1074738" y="2879725"/>
          <p14:tracePt t="50152" x="1079500" y="2886075"/>
          <p14:tracePt t="50189" x="1079500" y="2892425"/>
          <p14:tracePt t="50236" x="1085850" y="2892425"/>
          <p14:tracePt t="50260" x="1092200" y="2897188"/>
          <p14:tracePt t="50269" x="1096963" y="2897188"/>
          <p14:tracePt t="50292" x="1103313" y="2897188"/>
          <p14:tracePt t="50302" x="1108075" y="2897188"/>
          <p14:tracePt t="50307" x="1136650" y="2897188"/>
          <p14:tracePt t="50319" x="1177925" y="2897188"/>
          <p14:tracePt t="50335" x="1211263" y="2897188"/>
          <p14:tracePt t="50352" x="1235075" y="2897188"/>
          <p14:tracePt t="50412" x="1246188" y="2897188"/>
          <p14:tracePt t="50428" x="1257300" y="2892425"/>
          <p14:tracePt t="50437" x="1268413" y="2892425"/>
          <p14:tracePt t="50453" x="1274763" y="2892425"/>
          <p14:tracePt t="50476" x="1285875" y="2892425"/>
          <p14:tracePt t="50492" x="1296988" y="2892425"/>
          <p14:tracePt t="50503" x="1308100" y="2886075"/>
          <p14:tracePt t="50513" x="1320800" y="2886075"/>
          <p14:tracePt t="50519" x="1360488" y="2886075"/>
          <p14:tracePt t="50535" x="1400175" y="2886075"/>
          <p14:tracePt t="50552" x="1439863" y="2892425"/>
          <p14:tracePt t="50569" x="1479550" y="2897188"/>
          <p14:tracePt t="50585" x="1514475" y="2903538"/>
          <p14:tracePt t="50602" x="1577975" y="2914650"/>
          <p14:tracePt t="50619" x="1651000" y="2921000"/>
          <p14:tracePt t="50636" x="1789113" y="2932113"/>
          <p14:tracePt t="50653" x="1879600" y="2932113"/>
          <p14:tracePt t="50669" x="1960563" y="2921000"/>
          <p14:tracePt t="50685" x="2035175" y="2914650"/>
          <p14:tracePt t="50702" x="2103438" y="2903538"/>
          <p14:tracePt t="50719" x="2171700" y="2879725"/>
          <p14:tracePt t="50735" x="2222500" y="2863850"/>
          <p14:tracePt t="50752" x="2274888" y="2846388"/>
          <p14:tracePt t="50769" x="2314575" y="2828925"/>
          <p14:tracePt t="50785" x="2354263" y="2811463"/>
          <p14:tracePt t="50802" x="2382838" y="2800350"/>
          <p14:tracePt t="50819" x="2411413" y="2782888"/>
          <p14:tracePt t="50835" x="2446338" y="2765425"/>
          <p14:tracePt t="50852" x="2508250" y="2732088"/>
          <p14:tracePt t="50869" x="2536825" y="2714625"/>
          <p14:tracePt t="50885" x="2549525" y="2703513"/>
          <p14:tracePt t="50902" x="2554288" y="2686050"/>
          <p14:tracePt t="50919" x="2560638" y="2674938"/>
          <p14:tracePt t="50935" x="2560638" y="2663825"/>
          <p14:tracePt t="50952" x="2560638" y="2646363"/>
          <p14:tracePt t="50969" x="2560638" y="2628900"/>
          <p14:tracePt t="50985" x="2560638" y="2617788"/>
          <p14:tracePt t="51002" x="2560638" y="2600325"/>
          <p14:tracePt t="51019" x="2543175" y="2578100"/>
          <p14:tracePt t="51035" x="2514600" y="2549525"/>
          <p14:tracePt t="51052" x="2457450" y="2503488"/>
          <p14:tracePt t="51069" x="2393950" y="2468563"/>
          <p14:tracePt t="51085" x="2308225" y="2435225"/>
          <p14:tracePt t="51102" x="2206625" y="2406650"/>
          <p14:tracePt t="51119" x="2103438" y="2378075"/>
          <p14:tracePt t="51136" x="2000250" y="2354263"/>
          <p14:tracePt t="51152" x="1897063" y="2349500"/>
          <p14:tracePt t="51169" x="1800225" y="2336800"/>
          <p14:tracePt t="51185" x="1731963" y="2336800"/>
          <p14:tracePt t="51202" x="1679575" y="2336800"/>
          <p14:tracePt t="51219" x="1622425" y="2354263"/>
          <p14:tracePt t="51235" x="1536700" y="2382838"/>
          <p14:tracePt t="51252" x="1457325" y="2417763"/>
          <p14:tracePt t="51269" x="1371600" y="2451100"/>
          <p14:tracePt t="51285" x="1308100" y="2479675"/>
          <p14:tracePt t="51302" x="1257300" y="2503488"/>
          <p14:tracePt t="51319" x="1222375" y="2520950"/>
          <p14:tracePt t="51335" x="1206500" y="2536825"/>
          <p14:tracePt t="51352" x="1182688" y="2554288"/>
          <p14:tracePt t="51369" x="1165225" y="2571750"/>
          <p14:tracePt t="51385" x="1154113" y="2593975"/>
          <p14:tracePt t="51402" x="1143000" y="2606675"/>
          <p14:tracePt t="51419" x="1143000" y="2622550"/>
          <p14:tracePt t="51436" x="1131888" y="2651125"/>
          <p14:tracePt t="51436" x="1125538" y="2663825"/>
          <p14:tracePt t="51452" x="1125538" y="2679700"/>
          <p14:tracePt t="51469" x="1125538" y="2697163"/>
          <p14:tracePt t="51485" x="1120775" y="2714625"/>
          <p14:tracePt t="51502" x="1120775" y="2725738"/>
          <p14:tracePt t="51519" x="1120775" y="2736850"/>
          <p14:tracePt t="51535" x="1120775" y="2743200"/>
          <p14:tracePt t="51552" x="1120775" y="2749550"/>
          <p14:tracePt t="51852" x="1120775" y="2754313"/>
          <p14:tracePt t="51892" x="1125538" y="2754313"/>
          <p14:tracePt t="51908" x="1136650" y="2760663"/>
          <p14:tracePt t="51919" x="1149350" y="2765425"/>
          <p14:tracePt t="51940" x="1160463" y="2771775"/>
          <p14:tracePt t="51996" x="1165225" y="2771775"/>
          <p14:tracePt t="52061" x="1171575" y="2778125"/>
          <p14:tracePt t="52412" x="1177925" y="2778125"/>
          <p14:tracePt t="52429" x="1193800" y="2782888"/>
          <p14:tracePt t="52436" x="1200150" y="2782888"/>
          <p14:tracePt t="52437" x="1235075" y="2789238"/>
          <p14:tracePt t="52452" x="1263650" y="2800350"/>
          <p14:tracePt t="52469" x="1292225" y="2811463"/>
          <p14:tracePt t="52485" x="1308100" y="2817813"/>
          <p14:tracePt t="53004" x="1314450" y="2817813"/>
          <p14:tracePt t="53100" x="1325563" y="2817813"/>
          <p14:tracePt t="53111" x="1336675" y="2817813"/>
          <p14:tracePt t="53119" x="1354138" y="2811463"/>
          <p14:tracePt t="53119" x="1377950" y="2806700"/>
          <p14:tracePt t="53135" x="1382713" y="2800350"/>
          <p14:tracePt t="53152" x="1393825" y="2800350"/>
          <p14:tracePt t="53340" x="1400175" y="2800350"/>
          <p14:tracePt t="53348" x="1417638" y="2794000"/>
          <p14:tracePt t="53356" x="1435100" y="2789238"/>
          <p14:tracePt t="53364" x="1457325" y="2782888"/>
          <p14:tracePt t="53372" x="1514475" y="2771775"/>
          <p14:tracePt t="53386" x="1560513" y="2760663"/>
          <p14:tracePt t="53402" x="1600200" y="2749550"/>
          <p14:tracePt t="53419" x="1622425" y="2736850"/>
          <p14:tracePt t="53435" x="1646238" y="2732088"/>
          <p14:tracePt t="53452" x="1651000" y="2732088"/>
          <p14:tracePt t="53469" x="1668463" y="2725738"/>
          <p14:tracePt t="53485" x="1674813" y="2725738"/>
          <p14:tracePt t="53502" x="1685925" y="2725738"/>
          <p14:tracePt t="53519" x="1697038" y="2725738"/>
          <p14:tracePt t="53535" x="1703388" y="2720975"/>
          <p14:tracePt t="53552" x="1720850" y="2720975"/>
          <p14:tracePt t="53568" x="1725613" y="2714625"/>
          <p14:tracePt t="53585" x="1749425" y="2708275"/>
          <p14:tracePt t="53602" x="1765300" y="2703513"/>
          <p14:tracePt t="53619" x="1782763" y="2697163"/>
          <p14:tracePt t="53635" x="1800225" y="2692400"/>
          <p14:tracePt t="53652" x="1811338" y="2692400"/>
          <p14:tracePt t="53669" x="1822450" y="2692400"/>
          <p14:tracePt t="53685" x="1835150" y="2692400"/>
          <p14:tracePt t="53702" x="1839913" y="2692400"/>
          <p14:tracePt t="53718" x="1846263" y="2692400"/>
          <p14:tracePt t="53735" x="1857375" y="2692400"/>
          <p14:tracePt t="53752" x="1863725" y="2692400"/>
          <p14:tracePt t="53768" x="1874838" y="2692400"/>
          <p14:tracePt t="53785" x="1885950" y="2692400"/>
          <p14:tracePt t="53802" x="1892300" y="2692400"/>
          <p14:tracePt t="53900" x="1897063" y="2692400"/>
          <p14:tracePt t="53940" x="1903413" y="2692400"/>
          <p14:tracePt t="53948" x="1914525" y="2703513"/>
          <p14:tracePt t="53956" x="1931988" y="2714625"/>
          <p14:tracePt t="53968" x="1943100" y="2732088"/>
          <p14:tracePt t="53970" x="1989138" y="2760663"/>
          <p14:tracePt t="53985" x="2022475" y="2789238"/>
          <p14:tracePt t="54002" x="2039938" y="2800350"/>
          <p14:tracePt t="54018" x="2057400" y="2817813"/>
          <p14:tracePt t="54035" x="2068513" y="2822575"/>
          <p14:tracePt t="54340" x="2079625" y="2822575"/>
          <p14:tracePt t="54348" x="2092325" y="2822575"/>
          <p14:tracePt t="54356" x="2103438" y="2822575"/>
          <p14:tracePt t="54364" x="2114550" y="2817813"/>
          <p14:tracePt t="54368" x="2136775" y="2811463"/>
          <p14:tracePt t="54385" x="2165350" y="2806700"/>
          <p14:tracePt t="54402" x="2189163" y="2794000"/>
          <p14:tracePt t="54418" x="2211388" y="2789238"/>
          <p14:tracePt t="54435" x="2217738" y="2789238"/>
          <p14:tracePt t="54740" x="2222500" y="2789238"/>
          <p14:tracePt t="54748" x="2239963" y="2789238"/>
          <p14:tracePt t="54756" x="2268538" y="2789238"/>
          <p14:tracePt t="54768" x="2325688" y="2806700"/>
          <p14:tracePt t="54769" x="2479675" y="2846388"/>
          <p14:tracePt t="54785" x="2635250" y="2886075"/>
          <p14:tracePt t="54802" x="2760663" y="2921000"/>
          <p14:tracePt t="54818" x="2811463" y="2921000"/>
          <p14:tracePt t="55052" x="2817813" y="2921000"/>
          <p14:tracePt t="55084" x="2822575" y="2908300"/>
          <p14:tracePt t="55100" x="2828925" y="2903538"/>
          <p14:tracePt t="55108" x="2835275" y="2897188"/>
          <p14:tracePt t="55118" x="2835275" y="2886075"/>
          <p14:tracePt t="55124" x="2835275" y="2874963"/>
          <p14:tracePt t="55135" x="2835275" y="2863850"/>
          <p14:tracePt t="55152" x="2835275" y="2851150"/>
          <p14:tracePt t="55169" x="2835275" y="2846388"/>
          <p14:tracePt t="55212" x="2828925" y="2846388"/>
          <p14:tracePt t="55252" x="2822575" y="2846388"/>
          <p14:tracePt t="55324" x="2811463" y="2840038"/>
          <p14:tracePt t="55340" x="2800350" y="2835275"/>
          <p14:tracePt t="55348" x="2800350" y="2828925"/>
          <p14:tracePt t="55350" x="2789238" y="2828925"/>
          <p14:tracePt t="55372" x="2778125" y="2822575"/>
          <p14:tracePt t="55388" x="2771775" y="2822575"/>
          <p14:tracePt t="55404" x="2771775" y="2817813"/>
          <p14:tracePt t="55404" x="2765425" y="2817813"/>
          <p14:tracePt t="55418" x="2760663" y="2811463"/>
          <p14:tracePt t="55452" x="2754313" y="2811463"/>
          <p14:tracePt t="55453" x="2749550" y="2806700"/>
          <p14:tracePt t="56068" x="2732088" y="2806700"/>
          <p14:tracePt t="56076" x="2697163" y="2817813"/>
          <p14:tracePt t="56082" x="2622550" y="2857500"/>
          <p14:tracePt t="56085" x="2451100" y="2936875"/>
          <p14:tracePt t="56102" x="2279650" y="3011488"/>
          <p14:tracePt t="56119" x="2120900" y="3079750"/>
          <p14:tracePt t="56135" x="1965325" y="3132138"/>
          <p14:tracePt t="56152" x="1835150" y="3189288"/>
          <p14:tracePt t="56168" x="1731963" y="3235325"/>
          <p14:tracePt t="56185" x="1657350" y="3257550"/>
          <p14:tracePt t="56202" x="1600200" y="3279775"/>
          <p14:tracePt t="56219" x="1554163" y="3297238"/>
          <p14:tracePt t="56235" x="1428750" y="3332163"/>
          <p14:tracePt t="56252" x="1343025" y="3354388"/>
          <p14:tracePt t="56268" x="1292225" y="3365500"/>
          <p14:tracePt t="56285" x="1279525" y="3365500"/>
          <p14:tracePt t="56396" x="1268413" y="3354388"/>
          <p14:tracePt t="56404" x="1257300" y="3332163"/>
          <p14:tracePt t="56404" x="1246188" y="3297238"/>
          <p14:tracePt t="56420" x="1235075" y="3275013"/>
          <p14:tracePt t="56420" x="1211263" y="3246438"/>
          <p14:tracePt t="56435" x="1177925" y="3194050"/>
          <p14:tracePt t="57715" x="1182688" y="3189288"/>
          <p14:tracePt t="57723" x="1193800" y="3182938"/>
          <p14:tracePt t="57728" x="1211263" y="3178175"/>
          <p14:tracePt t="57734" x="1257300" y="3149600"/>
          <p14:tracePt t="57751" x="1331913" y="3114675"/>
          <p14:tracePt t="57767" x="1446213" y="3068638"/>
          <p14:tracePt t="57784" x="1589088" y="3006725"/>
          <p14:tracePt t="57801" x="1731963" y="2936875"/>
          <p14:tracePt t="57817" x="1868488" y="2879725"/>
          <p14:tracePt t="57834" x="1971675" y="2828925"/>
          <p14:tracePt t="57851" x="2120900" y="2771775"/>
          <p14:tracePt t="57867" x="2193925" y="2736850"/>
          <p14:tracePt t="57884" x="2279650" y="2697163"/>
          <p14:tracePt t="57901" x="2343150" y="2679700"/>
          <p14:tracePt t="57917" x="2400300" y="2663825"/>
          <p14:tracePt t="57934" x="2457450" y="2640013"/>
          <p14:tracePt t="57951" x="2520950" y="2622550"/>
          <p14:tracePt t="57968" x="2606675" y="2600325"/>
          <p14:tracePt t="57984" x="2679700" y="2582863"/>
          <p14:tracePt t="58001" x="2732088" y="2571750"/>
          <p14:tracePt t="58017" x="2765425" y="2565400"/>
          <p14:tracePt t="58034" x="2771775" y="2565400"/>
          <p14:tracePt t="58051" x="2778125" y="2565400"/>
          <p14:tracePt t="58067" x="2794000" y="2560638"/>
          <p14:tracePt t="58084" x="2806700" y="2560638"/>
          <p14:tracePt t="58101" x="2817813" y="2560638"/>
          <p14:tracePt t="58117" x="2828925" y="2560638"/>
          <p14:tracePt t="58134" x="2835275" y="2560638"/>
          <p14:tracePt t="58151" x="2851150" y="2565400"/>
          <p14:tracePt t="58167" x="2863850" y="2571750"/>
          <p14:tracePt t="58184" x="2874963" y="2578100"/>
          <p14:tracePt t="58201" x="2886075" y="2589213"/>
          <p14:tracePt t="58217" x="2908300" y="2606675"/>
          <p14:tracePt t="58234" x="2925763" y="2628900"/>
          <p14:tracePt t="58234" x="2936875" y="2635250"/>
          <p14:tracePt t="58252" x="2949575" y="2646363"/>
          <p14:tracePt t="58268" x="2954338" y="2657475"/>
          <p14:tracePt t="58284" x="2960688" y="2663825"/>
          <p14:tracePt t="58301" x="2965450" y="2668588"/>
          <p14:tracePt t="60051" x="2960688" y="2679700"/>
          <p14:tracePt t="60059" x="2921000" y="2708275"/>
          <p14:tracePt t="60067" x="2782888" y="2817813"/>
          <p14:tracePt t="60084" x="2708275" y="2874963"/>
          <p14:tracePt t="60084" x="2554288" y="2989263"/>
          <p14:tracePt t="60101" x="2411413" y="3103563"/>
          <p14:tracePt t="60117" x="2308225" y="3194050"/>
          <p14:tracePt t="60134" x="2268538" y="3240088"/>
          <p14:tracePt t="61186" x="2320925" y="3217863"/>
          <p14:tracePt t="61195" x="2411413" y="3171825"/>
          <p14:tracePt t="61203" x="2492375" y="3143250"/>
          <p14:tracePt t="61203" x="2582863" y="3114675"/>
          <p14:tracePt t="61217" x="2771775" y="3057525"/>
          <p14:tracePt t="61234" x="2921000" y="3011488"/>
          <p14:tracePt t="61250" x="3046413" y="2978150"/>
          <p14:tracePt t="61267" x="3057525" y="2971800"/>
          <p14:tracePt t="61547" x="3057525" y="2965450"/>
          <p14:tracePt t="61563" x="3063875" y="2960688"/>
          <p14:tracePt t="61578" x="3063875" y="2943225"/>
          <p14:tracePt t="61586" x="3063875" y="2936875"/>
          <p14:tracePt t="61600" x="3068638" y="2932113"/>
          <p14:tracePt t="61601" x="3068638" y="2921000"/>
          <p14:tracePt t="61617" x="3068638" y="2908300"/>
          <p14:tracePt t="61634" x="3079750" y="2886075"/>
          <p14:tracePt t="61651" x="3079750" y="2874963"/>
          <p14:tracePt t="61667" x="3086100" y="2863850"/>
          <p14:tracePt t="61684" x="3092450" y="2857500"/>
          <p14:tracePt t="61700" x="3092450" y="2846388"/>
          <p14:tracePt t="61717" x="3092450" y="2840038"/>
          <p14:tracePt t="62251" x="3097213" y="2835275"/>
          <p14:tracePt t="62252" x="3103563" y="2835275"/>
          <p14:tracePt t="62267" x="3108325" y="2828925"/>
          <p14:tracePt t="62268" x="3114675" y="2822575"/>
          <p14:tracePt t="62284" x="3125788" y="2822575"/>
          <p14:tracePt t="62301" x="3132138" y="2817813"/>
          <p14:tracePt t="62317" x="3143250" y="2817813"/>
          <p14:tracePt t="62334" x="3149600" y="2811463"/>
          <p14:tracePt t="62386" x="3160713" y="2811463"/>
          <p14:tracePt t="62411" x="3171825" y="2811463"/>
          <p14:tracePt t="62426" x="3182938" y="2817813"/>
          <p14:tracePt t="62443" x="3235325" y="2840038"/>
          <p14:tracePt t="62460" x="3308350" y="2886075"/>
          <p14:tracePt t="62461" x="3343275" y="2914650"/>
          <p14:tracePt t="62467" x="3422650" y="2954338"/>
          <p14:tracePt t="62484" x="3479800" y="2994025"/>
          <p14:tracePt t="62500" x="3514725" y="3017838"/>
          <p14:tracePt t="62517" x="3543300" y="3035300"/>
          <p14:tracePt t="62534" x="3560763" y="3051175"/>
          <p14:tracePt t="62550" x="3589338" y="3068638"/>
          <p14:tracePt t="62567" x="3611563" y="3086100"/>
          <p14:tracePt t="62584" x="3640138" y="3097213"/>
          <p14:tracePt t="62600" x="3668713" y="3121025"/>
          <p14:tracePt t="62617" x="3703638" y="3154363"/>
          <p14:tracePt t="62634" x="3783013" y="3217863"/>
          <p14:tracePt t="62651" x="3840163" y="3251200"/>
          <p14:tracePt t="62667" x="3875088" y="3263900"/>
          <p14:tracePt t="63090" x="3886200" y="3263900"/>
          <p14:tracePt t="63098" x="3892550" y="3263900"/>
          <p14:tracePt t="63106" x="3925888" y="3257550"/>
          <p14:tracePt t="63118" x="3960813" y="3246438"/>
          <p14:tracePt t="63134" x="4000500" y="3235325"/>
          <p14:tracePt t="63150" x="4017963" y="3222625"/>
          <p14:tracePt t="63618" x="4029075" y="3222625"/>
          <p14:tracePt t="63644" x="4051300" y="3222625"/>
          <p14:tracePt t="63651" x="4064000" y="3222625"/>
          <p14:tracePt t="63651" x="4075113" y="3222625"/>
          <p14:tracePt t="63667" x="4086225" y="3222625"/>
          <p14:tracePt t="63684" x="4108450" y="3217863"/>
          <p14:tracePt t="63700" x="4125913" y="3217863"/>
          <p14:tracePt t="63717" x="4149725" y="3217863"/>
          <p14:tracePt t="63734" x="4189413" y="3217863"/>
          <p14:tracePt t="63750" x="4257675" y="3217863"/>
          <p14:tracePt t="63767" x="4354513" y="3217863"/>
          <p14:tracePt t="63783" x="4464050" y="3222625"/>
          <p14:tracePt t="63800" x="4572000" y="3222625"/>
          <p14:tracePt t="63817" x="4664075" y="3222625"/>
          <p14:tracePt t="63833" x="4754563" y="3222625"/>
          <p14:tracePt t="63851" x="4806950" y="3222625"/>
          <p14:tracePt t="63867" x="4846638" y="3222625"/>
          <p14:tracePt t="63884" x="4903788" y="3217863"/>
          <p14:tracePt t="63900" x="4954588" y="3211513"/>
          <p14:tracePt t="63917" x="5035550" y="3206750"/>
          <p14:tracePt t="63933" x="5126038" y="3200400"/>
          <p14:tracePt t="63950" x="5222875" y="3200400"/>
          <p14:tracePt t="63967" x="5314950" y="3189288"/>
          <p14:tracePt t="63984" x="5383213" y="3189288"/>
          <p14:tracePt t="64000" x="5435600" y="3182938"/>
          <p14:tracePt t="64017" x="5486400" y="3182938"/>
          <p14:tracePt t="64033" x="5549900" y="3182938"/>
          <p14:tracePt t="64050" x="5583238" y="3182938"/>
          <p14:tracePt t="64067" x="5618163" y="3182938"/>
          <p14:tracePt t="64083" x="5635625" y="3182938"/>
          <p14:tracePt t="64100" x="5646738" y="3182938"/>
          <p14:tracePt t="64139" x="5651500" y="3182938"/>
          <p14:tracePt t="64146" x="5664200" y="3182938"/>
          <p14:tracePt t="64162" x="5675313" y="3182938"/>
          <p14:tracePt t="64168" x="5692775" y="3182938"/>
          <p14:tracePt t="64183" x="5708650" y="3182938"/>
          <p14:tracePt t="64200" x="5749925" y="3178175"/>
          <p14:tracePt t="64217" x="5800725" y="3178175"/>
          <p14:tracePt t="64234" x="5868988" y="3178175"/>
          <p14:tracePt t="64250" x="6046788" y="3165475"/>
          <p14:tracePt t="64267" x="6194425" y="3165475"/>
          <p14:tracePt t="64284" x="6343650" y="3165475"/>
          <p14:tracePt t="64300" x="6486525" y="3178175"/>
          <p14:tracePt t="64317" x="6611938" y="3178175"/>
          <p14:tracePt t="64335" x="6715125" y="3178175"/>
          <p14:tracePt t="64351" x="6800850" y="3178175"/>
          <p14:tracePt t="64367" x="6869113" y="3178175"/>
          <p14:tracePt t="64383" x="6926263" y="3182938"/>
          <p14:tracePt t="64400" x="6978650" y="3189288"/>
          <p14:tracePt t="64417" x="7023100" y="3194050"/>
          <p14:tracePt t="64434" x="7121525" y="3206750"/>
          <p14:tracePt t="64450" x="7194550" y="3217863"/>
          <p14:tracePt t="64467" x="7258050" y="3228975"/>
          <p14:tracePt t="64484" x="7304088" y="3235325"/>
          <p14:tracePt t="64500" x="7332663" y="3235325"/>
          <p14:tracePt t="64517" x="7366000" y="3240088"/>
          <p14:tracePt t="64534" x="7412038" y="3240088"/>
          <p14:tracePt t="64550" x="7451725" y="3246438"/>
          <p14:tracePt t="64567" x="7493000" y="3251200"/>
          <p14:tracePt t="64584" x="7526338" y="3257550"/>
          <p14:tracePt t="64600" x="7543800" y="3257550"/>
          <p14:tracePt t="64617" x="7550150" y="3257550"/>
          <p14:tracePt t="64634" x="7554913" y="3257550"/>
          <p14:tracePt t="65076" x="0" y="0"/>
        </p14:tracePtLst>
        <p14:tracePtLst>
          <p14:tracePt t="76831" x="920750" y="2897188"/>
          <p14:tracePt t="76931" x="914400" y="2903538"/>
          <p14:tracePt t="76939" x="908050" y="2903538"/>
          <p14:tracePt t="76947" x="896938" y="2908300"/>
          <p14:tracePt t="76955" x="874713" y="2914650"/>
          <p14:tracePt t="76967" x="839788" y="2925763"/>
          <p14:tracePt t="76986" x="800100" y="2932113"/>
          <p14:tracePt t="77000" x="754063" y="2943225"/>
          <p14:tracePt t="77017" x="708025" y="2949575"/>
          <p14:tracePt t="77034" x="692150" y="2960688"/>
          <p14:tracePt t="77034" x="685800" y="2965450"/>
          <p14:tracePt t="77051" x="668338" y="2971800"/>
          <p14:tracePt t="77067" x="639763" y="2978150"/>
          <p14:tracePt t="77090" x="600075" y="3000375"/>
          <p14:tracePt t="77106" x="560388" y="3017838"/>
          <p14:tracePt t="77123" x="514350" y="3035300"/>
          <p14:tracePt t="77139" x="474663" y="3051175"/>
          <p14:tracePt t="77155" x="446088" y="3068638"/>
          <p14:tracePt t="77170" x="417513" y="3079750"/>
          <p14:tracePt t="77186" x="393700" y="3092450"/>
          <p14:tracePt t="77203" x="377825" y="3108325"/>
          <p14:tracePt t="77218" x="354013" y="3121025"/>
          <p14:tracePt t="77234" x="342900" y="3160713"/>
          <p14:tracePt t="77251" x="336550" y="3189288"/>
          <p14:tracePt t="77267" x="331788" y="3222625"/>
          <p14:tracePt t="77284" x="331788" y="3246438"/>
          <p14:tracePt t="77301" x="331788" y="3257550"/>
          <p14:tracePt t="77317" x="349250" y="3286125"/>
          <p14:tracePt t="77334" x="400050" y="3332163"/>
          <p14:tracePt t="77350" x="479425" y="3389313"/>
          <p14:tracePt t="77367" x="600075" y="3451225"/>
          <p14:tracePt t="77384" x="754063" y="3503613"/>
          <p14:tracePt t="77401" x="931863" y="3536950"/>
          <p14:tracePt t="77417" x="1125538" y="3554413"/>
          <p14:tracePt t="77434" x="1308100" y="3560763"/>
          <p14:tracePt t="77450" x="1497013" y="3536950"/>
          <p14:tracePt t="77467" x="1606550" y="3492500"/>
          <p14:tracePt t="77484" x="1697038" y="3446463"/>
          <p14:tracePt t="77500" x="1771650" y="3394075"/>
          <p14:tracePt t="77517" x="1828800" y="3332163"/>
          <p14:tracePt t="77534" x="1846263" y="3292475"/>
          <p14:tracePt t="77550" x="1846263" y="3257550"/>
          <p14:tracePt t="77567" x="1846263" y="3228975"/>
          <p14:tracePt t="77584" x="1835150" y="3189288"/>
          <p14:tracePt t="77601" x="1806575" y="3149600"/>
          <p14:tracePt t="77617" x="1736725" y="3092450"/>
          <p14:tracePt t="77634" x="1635125" y="3028950"/>
          <p14:tracePt t="77650" x="1446213" y="2936875"/>
          <p14:tracePt t="77667" x="1296988" y="2897188"/>
          <p14:tracePt t="77684" x="1143000" y="2857500"/>
          <p14:tracePt t="77701" x="1006475" y="2840038"/>
          <p14:tracePt t="77717" x="892175" y="2840038"/>
          <p14:tracePt t="77734" x="771525" y="2851150"/>
          <p14:tracePt t="77750" x="668338" y="2874963"/>
          <p14:tracePt t="77767" x="582613" y="2903538"/>
          <p14:tracePt t="77784" x="503238" y="2932113"/>
          <p14:tracePt t="77801" x="417513" y="2960688"/>
          <p14:tracePt t="77817" x="314325" y="3000375"/>
          <p14:tracePt t="77835" x="268288" y="3028950"/>
          <p14:tracePt t="77851" x="239713" y="3063875"/>
          <p14:tracePt t="77867" x="228600" y="3097213"/>
          <p14:tracePt t="77884" x="222250" y="3125788"/>
          <p14:tracePt t="77900" x="222250" y="3165475"/>
          <p14:tracePt t="77917" x="250825" y="3206750"/>
          <p14:tracePt t="77934" x="285750" y="3240088"/>
          <p14:tracePt t="77950" x="354013" y="3263900"/>
          <p14:tracePt t="77967" x="463550" y="3279775"/>
          <p14:tracePt t="77984" x="600075" y="3297238"/>
          <p14:tracePt t="78002" x="782638" y="3308350"/>
          <p14:tracePt t="78017" x="977900" y="3321050"/>
          <p14:tracePt t="78034" x="1182688" y="3308350"/>
          <p14:tracePt t="78050" x="1474788" y="3235325"/>
          <p14:tracePt t="78067" x="1617663" y="3178175"/>
          <p14:tracePt t="78084" x="1692275" y="3136900"/>
          <p14:tracePt t="78100" x="1720850" y="3114675"/>
          <p14:tracePt t="78117" x="1720850" y="3103563"/>
          <p14:tracePt t="78134" x="1720850" y="3079750"/>
          <p14:tracePt t="78150" x="1720850" y="3051175"/>
          <p14:tracePt t="78167" x="1703388" y="3017838"/>
          <p14:tracePt t="78184" x="1651000" y="2978150"/>
          <p14:tracePt t="78200" x="1554163" y="2932113"/>
          <p14:tracePt t="78217" x="1314450" y="2868613"/>
          <p14:tracePt t="78235" x="1136650" y="2846388"/>
          <p14:tracePt t="78251" x="1000125" y="2846388"/>
          <p14:tracePt t="78267" x="879475" y="2863850"/>
          <p14:tracePt t="78284" x="765175" y="2908300"/>
          <p14:tracePt t="78300" x="650875" y="2960688"/>
          <p14:tracePt t="78317" x="549275" y="3022600"/>
          <p14:tracePt t="78334" x="474663" y="3103563"/>
          <p14:tracePt t="78350" x="434975" y="3178175"/>
          <p14:tracePt t="78367" x="422275" y="3240088"/>
          <p14:tracePt t="78384" x="422275" y="3275013"/>
          <p14:tracePt t="78400" x="446088" y="3292475"/>
          <p14:tracePt t="78417" x="485775" y="3297238"/>
          <p14:tracePt t="78434" x="560388" y="3297238"/>
          <p14:tracePt t="78450" x="749300" y="3297238"/>
          <p14:tracePt t="78467" x="914400" y="3292475"/>
          <p14:tracePt t="78484" x="1120775" y="3263900"/>
          <p14:tracePt t="78501" x="1274763" y="3251200"/>
          <p14:tracePt t="78518" x="1360488" y="3228975"/>
          <p14:tracePt t="78534" x="1393825" y="3222625"/>
          <p14:tracePt t="78550" x="1393825" y="3217863"/>
          <p14:tracePt t="78769" x="0" y="0"/>
        </p14:tracePtLst>
        <p14:tracePtLst>
          <p14:tracePt t="100771" x="1635125" y="4508500"/>
          <p14:tracePt t="100890" x="1617663" y="4508500"/>
          <p14:tracePt t="100898" x="1593850" y="4508500"/>
          <p14:tracePt t="100906" x="1520825" y="4508500"/>
          <p14:tracePt t="100917" x="1428750" y="4508500"/>
          <p14:tracePt t="100938" x="1308100" y="4503738"/>
          <p14:tracePt t="100954" x="1171575" y="4492625"/>
          <p14:tracePt t="100970" x="1050925" y="4492625"/>
          <p14:tracePt t="100986" x="965200" y="4492625"/>
          <p14:tracePt t="101002" x="903288" y="4492625"/>
          <p14:tracePt t="101018" x="868363" y="4492625"/>
          <p14:tracePt t="101034" x="828675" y="4486275"/>
          <p14:tracePt t="101034" x="811213" y="4486275"/>
          <p14:tracePt t="101050" x="782638" y="4486275"/>
          <p14:tracePt t="101083" x="742950" y="4486275"/>
          <p14:tracePt t="101090" x="720725" y="4486275"/>
          <p14:tracePt t="101100" x="696913" y="4486275"/>
          <p14:tracePt t="101133" x="679450" y="4486275"/>
          <p14:tracePt t="101138" x="668338" y="4492625"/>
          <p14:tracePt t="101151" x="650875" y="4497388"/>
          <p14:tracePt t="101166" x="628650" y="4503738"/>
          <p14:tracePt t="101183" x="617538" y="4503738"/>
          <p14:tracePt t="101200" x="606425" y="4514850"/>
          <p14:tracePt t="101217" x="600075" y="4521200"/>
          <p14:tracePt t="101233" x="582613" y="4543425"/>
          <p14:tracePt t="101233" x="577850" y="4554538"/>
          <p14:tracePt t="101250" x="571500" y="4565650"/>
          <p14:tracePt t="101266" x="560388" y="4583113"/>
          <p14:tracePt t="101283" x="554038" y="4606925"/>
          <p14:tracePt t="101300" x="536575" y="4629150"/>
          <p14:tracePt t="101317" x="531813" y="4651375"/>
          <p14:tracePt t="101333" x="520700" y="4679950"/>
          <p14:tracePt t="101350" x="508000" y="4703763"/>
          <p14:tracePt t="101367" x="496888" y="4725988"/>
          <p14:tracePt t="101383" x="496888" y="4732338"/>
          <p14:tracePt t="101400" x="496888" y="4737100"/>
          <p14:tracePt t="101442" x="496888" y="4743450"/>
          <p14:tracePt t="101474" x="496888" y="4749800"/>
          <p14:tracePt t="101506" x="496888" y="4760913"/>
          <p14:tracePt t="101530" x="496888" y="4765675"/>
          <p14:tracePt t="101562" x="503238" y="4772025"/>
          <p14:tracePt t="101586" x="503238" y="4778375"/>
          <p14:tracePt t="101611" x="503238" y="4783138"/>
          <p14:tracePt t="101931" x="508000" y="4783138"/>
          <p14:tracePt t="101947" x="525463" y="4783138"/>
          <p14:tracePt t="101955" x="531813" y="4783138"/>
          <p14:tracePt t="101967" x="542925" y="4783138"/>
          <p14:tracePt t="101971" x="565150" y="4789488"/>
          <p14:tracePt t="101984" x="593725" y="4794250"/>
          <p14:tracePt t="102001" x="628650" y="4806950"/>
          <p14:tracePt t="102018" x="657225" y="4818063"/>
          <p14:tracePt t="102034" x="703263" y="4835525"/>
          <p14:tracePt t="102051" x="725488" y="4846638"/>
          <p14:tracePt t="102067" x="749300" y="4851400"/>
          <p14:tracePt t="102084" x="754063" y="4857750"/>
          <p14:tracePt t="102101" x="765175" y="4864100"/>
          <p14:tracePt t="102139" x="771525" y="4864100"/>
          <p14:tracePt t="102141" x="777875" y="4864100"/>
          <p14:tracePt t="102151" x="793750" y="4868863"/>
          <p14:tracePt t="102167" x="822325" y="4875213"/>
          <p14:tracePt t="102184" x="863600" y="4879975"/>
          <p14:tracePt t="102201" x="896938" y="4886325"/>
          <p14:tracePt t="102217" x="920750" y="4886325"/>
          <p14:tracePt t="102234" x="949325" y="4886325"/>
          <p14:tracePt t="102251" x="989013" y="4892675"/>
          <p14:tracePt t="102267" x="1028700" y="4892675"/>
          <p14:tracePt t="102284" x="1108075" y="4897438"/>
          <p14:tracePt t="102301" x="1189038" y="4897438"/>
          <p14:tracePt t="102318" x="1228725" y="4897438"/>
          <p14:tracePt t="102334" x="1257300" y="4897438"/>
          <p14:tracePt t="102351" x="1274763" y="4897438"/>
          <p14:tracePt t="102368" x="1292225" y="4897438"/>
          <p14:tracePt t="102384" x="1325563" y="4897438"/>
          <p14:tracePt t="102401" x="1371600" y="4897438"/>
          <p14:tracePt t="102418" x="1422400" y="4892675"/>
          <p14:tracePt t="102434" x="1492250" y="4886325"/>
          <p14:tracePt t="102452" x="1514475" y="4886325"/>
          <p14:tracePt t="102467" x="1536700" y="4879975"/>
          <p14:tracePt t="102484" x="1549400" y="4879975"/>
          <p14:tracePt t="102501" x="1565275" y="4879975"/>
          <p14:tracePt t="102517" x="1589088" y="4879975"/>
          <p14:tracePt t="102534" x="1611313" y="4875213"/>
          <p14:tracePt t="102551" x="1635125" y="4875213"/>
          <p14:tracePt t="102567" x="1646238" y="4875213"/>
          <p14:tracePt t="102584" x="1657350" y="4868863"/>
          <p14:tracePt t="102601" x="1668463" y="4868863"/>
          <p14:tracePt t="102617" x="1692275" y="4868863"/>
          <p14:tracePt t="102634" x="1778000" y="4864100"/>
          <p14:tracePt t="102651" x="1846263" y="4864100"/>
          <p14:tracePt t="102667" x="1908175" y="4864100"/>
          <p14:tracePt t="102684" x="1965325" y="4864100"/>
          <p14:tracePt t="102701" x="2011363" y="4864100"/>
          <p14:tracePt t="102717" x="2046288" y="4864100"/>
          <p14:tracePt t="102734" x="2097088" y="4864100"/>
          <p14:tracePt t="102751" x="2136775" y="4864100"/>
          <p14:tracePt t="102767" x="2171700" y="4864100"/>
          <p14:tracePt t="102784" x="2206625" y="4864100"/>
          <p14:tracePt t="102801" x="2228850" y="4868863"/>
          <p14:tracePt t="102817" x="2251075" y="4868863"/>
          <p14:tracePt t="102834" x="2268538" y="4875213"/>
          <p14:tracePt t="102851" x="2297113" y="4875213"/>
          <p14:tracePt t="102868" x="2314575" y="4875213"/>
          <p14:tracePt t="102884" x="2336800" y="4875213"/>
          <p14:tracePt t="102901" x="2349500" y="4879975"/>
          <p14:tracePt t="102917" x="2360613" y="4879975"/>
          <p14:tracePt t="102934" x="2378075" y="4879975"/>
          <p14:tracePt t="102951" x="2393950" y="4886325"/>
          <p14:tracePt t="102967" x="2411413" y="4886325"/>
          <p14:tracePt t="102984" x="2435225" y="4886325"/>
          <p14:tracePt t="103001" x="2439988" y="4886325"/>
          <p14:tracePt t="103017" x="2457450" y="4886325"/>
          <p14:tracePt t="103034" x="2463800" y="4886325"/>
          <p14:tracePt t="103051" x="2479675" y="4886325"/>
          <p14:tracePt t="103067" x="2492375" y="4886325"/>
          <p14:tracePt t="103084" x="2508250" y="4886325"/>
          <p14:tracePt t="103101" x="2525713" y="4886325"/>
          <p14:tracePt t="103117" x="2543175" y="4892675"/>
          <p14:tracePt t="103134" x="2565400" y="4892675"/>
          <p14:tracePt t="103151" x="2571750" y="4892675"/>
          <p14:tracePt t="103167" x="2589213" y="4892675"/>
          <p14:tracePt t="103184" x="2600325" y="4897438"/>
          <p14:tracePt t="103201" x="2611438" y="4897438"/>
          <p14:tracePt t="103217" x="2622550" y="4897438"/>
          <p14:tracePt t="103251" x="2628900" y="4897438"/>
          <p14:tracePt t="103275" x="2640013" y="4897438"/>
          <p14:tracePt t="103291" x="2646363" y="4897438"/>
          <p14:tracePt t="103301" x="2657475" y="4897438"/>
          <p14:tracePt t="103301" x="2679700" y="4903788"/>
          <p14:tracePt t="103317" x="2714625" y="4903788"/>
          <p14:tracePt t="103334" x="2743200" y="4903788"/>
          <p14:tracePt t="103351" x="2771775" y="4908550"/>
          <p14:tracePt t="103368" x="2800350" y="4908550"/>
          <p14:tracePt t="103384" x="2828925" y="4914900"/>
          <p14:tracePt t="103401" x="2851150" y="4914900"/>
          <p14:tracePt t="103417" x="2868613" y="4914900"/>
          <p14:tracePt t="103434" x="2886075" y="4914900"/>
          <p14:tracePt t="103451" x="2908300" y="4914900"/>
          <p14:tracePt t="103467" x="2925763" y="4914900"/>
          <p14:tracePt t="103484" x="2949575" y="4914900"/>
          <p14:tracePt t="103501" x="2978150" y="4914900"/>
          <p14:tracePt t="103517" x="2994025" y="4914900"/>
          <p14:tracePt t="103534" x="3006725" y="4914900"/>
          <p14:tracePt t="103551" x="3028950" y="4914900"/>
          <p14:tracePt t="103567" x="3035300" y="4914900"/>
          <p14:tracePt t="103584" x="3051175" y="4914900"/>
          <p14:tracePt t="103602" x="3063875" y="4908550"/>
          <p14:tracePt t="103617" x="3079750" y="4908550"/>
          <p14:tracePt t="103634" x="3097213" y="4903788"/>
          <p14:tracePt t="103651" x="3143250" y="4897438"/>
          <p14:tracePt t="103668" x="3171825" y="4897438"/>
          <p14:tracePt t="103684" x="3206750" y="4892675"/>
          <p14:tracePt t="103701" x="3228975" y="4886325"/>
          <p14:tracePt t="103717" x="3251200" y="4879975"/>
          <p14:tracePt t="103734" x="3263900" y="4875213"/>
          <p14:tracePt t="103751" x="3279775" y="4868863"/>
          <p14:tracePt t="103768" x="3297238" y="4868863"/>
          <p14:tracePt t="103784" x="3314700" y="4864100"/>
          <p14:tracePt t="103801" x="3321050" y="4864100"/>
          <p14:tracePt t="103955" x="3321050" y="4851400"/>
          <p14:tracePt t="103963" x="3321050" y="4846638"/>
          <p14:tracePt t="103979" x="3321050" y="4840288"/>
          <p14:tracePt t="103987" x="3321050" y="4829175"/>
          <p14:tracePt t="104003" x="3314700" y="4818063"/>
          <p14:tracePt t="104019" x="3314700" y="4806950"/>
          <p14:tracePt t="104035" x="3303588" y="4794250"/>
          <p14:tracePt t="104051" x="3292475" y="4783138"/>
          <p14:tracePt t="104051" x="3275013" y="4772025"/>
          <p14:tracePt t="104067" x="3257550" y="4754563"/>
          <p14:tracePt t="104084" x="3228975" y="4743450"/>
          <p14:tracePt t="104101" x="3200400" y="4725988"/>
          <p14:tracePt t="104117" x="3149600" y="4703763"/>
          <p14:tracePt t="104134" x="3097213" y="4679950"/>
          <p14:tracePt t="104151" x="3028950" y="4664075"/>
          <p14:tracePt t="104167" x="2978150" y="4646613"/>
          <p14:tracePt t="104184" x="2908300" y="4622800"/>
          <p14:tracePt t="104201" x="2846388" y="4606925"/>
          <p14:tracePt t="104217" x="2771775" y="4583113"/>
          <p14:tracePt t="104234" x="2635250" y="4549775"/>
          <p14:tracePt t="104251" x="2525713" y="4521200"/>
          <p14:tracePt t="104267" x="2406650" y="4492625"/>
          <p14:tracePt t="104284" x="2286000" y="4468813"/>
          <p14:tracePt t="104301" x="2160588" y="4446588"/>
          <p14:tracePt t="104317" x="2051050" y="4422775"/>
          <p14:tracePt t="104334" x="1954213" y="4418013"/>
          <p14:tracePt t="104351" x="1835150" y="4400550"/>
          <p14:tracePt t="104367" x="1697038" y="4383088"/>
          <p14:tracePt t="104384" x="1531938" y="4378325"/>
          <p14:tracePt t="104401" x="1365250" y="4365625"/>
          <p14:tracePt t="104417" x="1222375" y="4360863"/>
          <p14:tracePt t="104434" x="1046163" y="4360863"/>
          <p14:tracePt t="104452" x="942975" y="4360863"/>
          <p14:tracePt t="104467" x="850900" y="4371975"/>
          <p14:tracePt t="104484" x="771525" y="4378325"/>
          <p14:tracePt t="104501" x="692150" y="4383088"/>
          <p14:tracePt t="104517" x="646113" y="4389438"/>
          <p14:tracePt t="104534" x="606425" y="4400550"/>
          <p14:tracePt t="104551" x="577850" y="4411663"/>
          <p14:tracePt t="104567" x="560388" y="4422775"/>
          <p14:tracePt t="104584" x="549275" y="4429125"/>
          <p14:tracePt t="104601" x="536575" y="4446588"/>
          <p14:tracePt t="104617" x="531813" y="4464050"/>
          <p14:tracePt t="104634" x="531813" y="4486275"/>
          <p14:tracePt t="104651" x="531813" y="4503738"/>
          <p14:tracePt t="104667" x="536575" y="4514850"/>
          <p14:tracePt t="104684" x="542925" y="4537075"/>
          <p14:tracePt t="104701" x="571500" y="4565650"/>
          <p14:tracePt t="104717" x="635000" y="4606925"/>
          <p14:tracePt t="104734" x="736600" y="4657725"/>
          <p14:tracePt t="104751" x="879475" y="4708525"/>
          <p14:tracePt t="104767" x="1039813" y="4760913"/>
          <p14:tracePt t="104784" x="1217613" y="4800600"/>
          <p14:tracePt t="104801" x="1400175" y="4818063"/>
          <p14:tracePt t="104817" x="1565275" y="4818063"/>
          <p14:tracePt t="104834" x="1811338" y="4811713"/>
          <p14:tracePt t="104851" x="1965325" y="4800600"/>
          <p14:tracePt t="104867" x="2132013" y="4789488"/>
          <p14:tracePt t="104884" x="2308225" y="4783138"/>
          <p14:tracePt t="104902" x="2474913" y="4772025"/>
          <p14:tracePt t="104918" x="2651125" y="4772025"/>
          <p14:tracePt t="104934" x="2794000" y="4778375"/>
          <p14:tracePt t="104951" x="2932113" y="4778375"/>
          <p14:tracePt t="104967" x="3051175" y="4778375"/>
          <p14:tracePt t="104984" x="3136900" y="4778375"/>
          <p14:tracePt t="105001" x="3228975" y="4778375"/>
          <p14:tracePt t="105017" x="3279775" y="4778375"/>
          <p14:tracePt t="105034" x="3314700" y="4778375"/>
          <p14:tracePt t="105333" x="0" y="0"/>
        </p14:tracePtLst>
        <p14:tracePtLst>
          <p14:tracePt t="113635" x="4418013" y="2708275"/>
          <p14:tracePt t="113643" x="4468813" y="2703513"/>
          <p14:tracePt t="113651" x="4521200" y="2692400"/>
          <p14:tracePt t="113651" x="4629150" y="2674938"/>
          <p14:tracePt t="113667" x="4732338" y="2651125"/>
          <p14:tracePt t="113683" x="4822825" y="2635250"/>
          <p14:tracePt t="113700" x="4879975" y="2617788"/>
          <p14:tracePt t="113717" x="4892675" y="2611438"/>
          <p14:tracePt t="113858" x="4892675" y="2606675"/>
          <p14:tracePt t="113866" x="4818063" y="2589213"/>
          <p14:tracePt t="113877" x="4765675" y="2571750"/>
          <p14:tracePt t="113890" x="4675188" y="2549525"/>
          <p14:tracePt t="113906" x="4600575" y="2532063"/>
          <p14:tracePt t="113922" x="4521200" y="2514600"/>
          <p14:tracePt t="113938" x="4429125" y="2503488"/>
          <p14:tracePt t="113954" x="4325938" y="2486025"/>
          <p14:tracePt t="113967" x="4200525" y="2474913"/>
          <p14:tracePt t="113983" x="4022725" y="2446338"/>
          <p14:tracePt t="114000" x="3829050" y="2435225"/>
          <p14:tracePt t="114017" x="3657600" y="2417763"/>
          <p14:tracePt t="114034" x="3435350" y="2393950"/>
          <p14:tracePt t="114050" x="3268663" y="2382838"/>
          <p14:tracePt t="114067" x="3108325" y="2371725"/>
          <p14:tracePt t="114083" x="2943225" y="2354263"/>
          <p14:tracePt t="114100" x="2778125" y="2343150"/>
          <p14:tracePt t="114117" x="2635250" y="2336800"/>
          <p14:tracePt t="114133" x="2474913" y="2320925"/>
          <p14:tracePt t="114150" x="2325688" y="2314575"/>
          <p14:tracePt t="114167" x="2171700" y="2308225"/>
          <p14:tracePt t="114183" x="2035175" y="2308225"/>
          <p14:tracePt t="114200" x="1885950" y="2297113"/>
          <p14:tracePt t="114217" x="1743075" y="2292350"/>
          <p14:tracePt t="114234" x="1536700" y="2286000"/>
          <p14:tracePt t="114250" x="1417638" y="2286000"/>
          <p14:tracePt t="114267" x="1320800" y="2274888"/>
          <p14:tracePt t="114283" x="1228725" y="2268538"/>
          <p14:tracePt t="114300" x="1177925" y="2268538"/>
          <p14:tracePt t="114317" x="1136650" y="2268538"/>
          <p14:tracePt t="114334" x="1103313" y="2268538"/>
          <p14:tracePt t="114350" x="1063625" y="2268538"/>
          <p14:tracePt t="114367" x="1017588" y="2274888"/>
          <p14:tracePt t="114383" x="977900" y="2279650"/>
          <p14:tracePt t="114400" x="931863" y="2292350"/>
          <p14:tracePt t="114417" x="874713" y="2308225"/>
          <p14:tracePt t="114433" x="828675" y="2325688"/>
          <p14:tracePt t="114450" x="788988" y="2354263"/>
          <p14:tracePt t="114467" x="777875" y="2378075"/>
          <p14:tracePt t="114483" x="765175" y="2389188"/>
          <p14:tracePt t="114500" x="760413" y="2400300"/>
          <p14:tracePt t="114517" x="754063" y="2417763"/>
          <p14:tracePt t="114534" x="742950" y="2435225"/>
          <p14:tracePt t="114550" x="731838" y="2457450"/>
          <p14:tracePt t="114567" x="731838" y="2486025"/>
          <p14:tracePt t="114583" x="731838" y="2508250"/>
          <p14:tracePt t="114600" x="731838" y="2536825"/>
          <p14:tracePt t="114618" x="731838" y="2560638"/>
          <p14:tracePt t="114633" x="736600" y="2589213"/>
          <p14:tracePt t="114650" x="749300" y="2611438"/>
          <p14:tracePt t="114667" x="760413" y="2628900"/>
          <p14:tracePt t="114683" x="777875" y="2646363"/>
          <p14:tracePt t="114700" x="800100" y="2663825"/>
          <p14:tracePt t="114717" x="839788" y="2686050"/>
          <p14:tracePt t="114733" x="879475" y="2708275"/>
          <p14:tracePt t="114750" x="925513" y="2725738"/>
          <p14:tracePt t="114767" x="977900" y="2749550"/>
          <p14:tracePt t="114783" x="1028700" y="2760663"/>
          <p14:tracePt t="114800" x="1092200" y="2765425"/>
          <p14:tracePt t="114817" x="1160463" y="2782888"/>
          <p14:tracePt t="114817" x="1200150" y="2782888"/>
          <p14:tracePt t="114834" x="1274763" y="2789238"/>
          <p14:tracePt t="114850" x="1354138" y="2794000"/>
          <p14:tracePt t="114867" x="1446213" y="2794000"/>
          <p14:tracePt t="114883" x="1531938" y="2794000"/>
          <p14:tracePt t="114900" x="1622425" y="2794000"/>
          <p14:tracePt t="114917" x="1708150" y="2794000"/>
          <p14:tracePt t="114933" x="1811338" y="2794000"/>
          <p14:tracePt t="114950" x="1920875" y="2794000"/>
          <p14:tracePt t="114967" x="2028825" y="2800350"/>
          <p14:tracePt t="114983" x="2125663" y="2800350"/>
          <p14:tracePt t="115000" x="2222500" y="2806700"/>
          <p14:tracePt t="115017" x="2325688" y="2806700"/>
          <p14:tracePt t="115033" x="2439988" y="2817813"/>
          <p14:tracePt t="115033" x="2503488" y="2817813"/>
          <p14:tracePt t="115051" x="2617788" y="2822575"/>
          <p14:tracePt t="115067" x="2736850" y="2822575"/>
          <p14:tracePt t="115083" x="2857500" y="2822575"/>
          <p14:tracePt t="115100" x="2971800" y="2822575"/>
          <p14:tracePt t="115117" x="3079750" y="2811463"/>
          <p14:tracePt t="115133" x="3200400" y="2806700"/>
          <p14:tracePt t="115150" x="3308350" y="2800350"/>
          <p14:tracePt t="115167" x="3417888" y="2782888"/>
          <p14:tracePt t="115183" x="3521075" y="2778125"/>
          <p14:tracePt t="115200" x="3640138" y="2760663"/>
          <p14:tracePt t="115217" x="3736975" y="2749550"/>
          <p14:tracePt t="115233" x="3846513" y="2732088"/>
          <p14:tracePt t="115250" x="3989388" y="2714625"/>
          <p14:tracePt t="115267" x="4064000" y="2692400"/>
          <p14:tracePt t="115283" x="4154488" y="2668588"/>
          <p14:tracePt t="115300" x="4251325" y="2640013"/>
          <p14:tracePt t="115317" x="4343400" y="2611438"/>
          <p14:tracePt t="115333" x="4406900" y="2593975"/>
          <p14:tracePt t="115350" x="4446588" y="2578100"/>
          <p14:tracePt t="115367" x="4451350" y="2578100"/>
          <p14:tracePt t="115498" x="4435475" y="2565400"/>
          <p14:tracePt t="115506" x="4389438" y="2560638"/>
          <p14:tracePt t="115514" x="4325938" y="2543175"/>
          <p14:tracePt t="115517" x="4165600" y="2520950"/>
          <p14:tracePt t="115533" x="4000500" y="2503488"/>
          <p14:tracePt t="115551" x="3835400" y="2486025"/>
          <p14:tracePt t="115567" x="3651250" y="2463800"/>
          <p14:tracePt t="115583" x="3479800" y="2446338"/>
          <p14:tracePt t="115600" x="3314700" y="2435225"/>
          <p14:tracePt t="115617" x="3171825" y="2422525"/>
          <p14:tracePt t="115633" x="2943225" y="2400300"/>
          <p14:tracePt t="115650" x="2806700" y="2393950"/>
          <p14:tracePt t="115667" x="2679700" y="2389188"/>
          <p14:tracePt t="115683" x="2549525" y="2389188"/>
          <p14:tracePt t="115700" x="2422525" y="2389188"/>
          <p14:tracePt t="115717" x="2274888" y="2406650"/>
          <p14:tracePt t="115733" x="2120900" y="2417763"/>
          <p14:tracePt t="115750" x="1960563" y="2435225"/>
          <p14:tracePt t="115766" x="1811338" y="2451100"/>
          <p14:tracePt t="115783" x="1714500" y="2474913"/>
          <p14:tracePt t="115800" x="1657350" y="2492375"/>
          <p14:tracePt t="115817" x="1622425" y="2508250"/>
          <p14:tracePt t="115833" x="1600200" y="2520950"/>
          <p14:tracePt t="115851" x="1589088" y="2532063"/>
          <p14:tracePt t="115938" x="1582738" y="2536825"/>
          <p14:tracePt t="115962" x="1577975" y="2536825"/>
          <p14:tracePt t="115970" x="1577975" y="2543175"/>
          <p14:tracePt t="115978" x="1571625" y="2543175"/>
          <p14:tracePt t="115983" x="1565275" y="2549525"/>
          <p14:tracePt t="116000" x="1554163" y="2549525"/>
          <p14:tracePt t="116017" x="1549400" y="2554288"/>
          <p14:tracePt t="116033" x="1543050" y="2565400"/>
          <p14:tracePt t="116050" x="1536700" y="2565400"/>
          <p14:tracePt t="116170" x="1531938" y="2571750"/>
          <p14:tracePt t="116170" x="0" y="0"/>
        </p14:tracePtLst>
        <p14:tracePtLst>
          <p14:tracePt t="126139" x="1771650" y="4525963"/>
          <p14:tracePt t="126490" x="1782763" y="4525963"/>
          <p14:tracePt t="126498" x="1817688" y="4521200"/>
          <p14:tracePt t="126501" x="1908175" y="4497388"/>
          <p14:tracePt t="126518" x="2022475" y="4468813"/>
          <p14:tracePt t="126534" x="2154238" y="4446588"/>
          <p14:tracePt t="126550" x="2279650" y="4429125"/>
          <p14:tracePt t="126567" x="2400300" y="4411663"/>
          <p14:tracePt t="126584" x="2520950" y="4400550"/>
          <p14:tracePt t="126600" x="2593975" y="4394200"/>
          <p14:tracePt t="126617" x="2622550" y="4389438"/>
          <p14:tracePt t="126634" x="2635250" y="4389438"/>
          <p14:tracePt t="126850" x="2640013" y="4389438"/>
          <p14:tracePt t="127546" x="2651125" y="4383088"/>
          <p14:tracePt t="127554" x="2674938" y="4383088"/>
          <p14:tracePt t="127567" x="2697163" y="4378325"/>
          <p14:tracePt t="127570" x="2754313" y="4378325"/>
          <p14:tracePt t="127583" x="2828925" y="4371975"/>
          <p14:tracePt t="127600" x="2892425" y="4365625"/>
          <p14:tracePt t="127617" x="2936875" y="4354513"/>
          <p14:tracePt t="127633" x="2978150" y="4349750"/>
          <p14:tracePt t="127650" x="2994025" y="4349750"/>
          <p14:tracePt t="127667" x="2994025" y="4343400"/>
          <p14:tracePt t="127683" x="3006725" y="4337050"/>
          <p14:tracePt t="127700" x="3017838" y="4332288"/>
          <p14:tracePt t="127717" x="3035300" y="4325938"/>
          <p14:tracePt t="127733" x="3040063" y="4321175"/>
          <p14:tracePt t="127750" x="3046413" y="4314825"/>
          <p14:tracePt t="127794" x="3051175" y="4308475"/>
          <p14:tracePt t="127810" x="3051175" y="4297363"/>
          <p14:tracePt t="127818" x="3057525" y="4279900"/>
          <p14:tracePt t="127826" x="3057525" y="4275138"/>
          <p14:tracePt t="127834" x="3057525" y="4264025"/>
          <p14:tracePt t="127850" x="3057525" y="4240213"/>
          <p14:tracePt t="127867" x="3057525" y="4222750"/>
          <p14:tracePt t="127883" x="3057525" y="4206875"/>
          <p14:tracePt t="127900" x="3046413" y="4183063"/>
          <p14:tracePt t="127917" x="3028950" y="4165600"/>
          <p14:tracePt t="127934" x="3017838" y="4143375"/>
          <p14:tracePt t="127950" x="3006725" y="4132263"/>
          <p14:tracePt t="127967" x="2994025" y="4121150"/>
          <p14:tracePt t="127983" x="2978150" y="4114800"/>
          <p14:tracePt t="128000" x="2960688" y="4108450"/>
          <p14:tracePt t="128017" x="2936875" y="4097338"/>
          <p14:tracePt t="128034" x="2879725" y="4079875"/>
          <p14:tracePt t="128050" x="2817813" y="4068763"/>
          <p14:tracePt t="128067" x="2743200" y="4057650"/>
          <p14:tracePt t="128083" x="2674938" y="4046538"/>
          <p14:tracePt t="128100" x="2617788" y="4046538"/>
          <p14:tracePt t="128117" x="2578100" y="4046538"/>
          <p14:tracePt t="128134" x="2532063" y="4051300"/>
          <p14:tracePt t="128150" x="2486025" y="4068763"/>
          <p14:tracePt t="128167" x="2435225" y="4097338"/>
          <p14:tracePt t="128183" x="2393950" y="4132263"/>
          <p14:tracePt t="128200" x="2343150" y="4178300"/>
          <p14:tracePt t="128200" x="2325688" y="4194175"/>
          <p14:tracePt t="128219" x="2314575" y="4211638"/>
          <p14:tracePt t="128234" x="2292350" y="4235450"/>
          <p14:tracePt t="128250" x="2279650" y="4264025"/>
          <p14:tracePt t="128267" x="2274888" y="4268788"/>
          <p14:tracePt t="128283" x="2274888" y="4275138"/>
          <p14:tracePt t="128300" x="2274888" y="4279900"/>
          <p14:tracePt t="128317" x="2274888" y="4286250"/>
          <p14:tracePt t="128333" x="2286000" y="4292600"/>
          <p14:tracePt t="128350" x="2303463" y="4297363"/>
          <p14:tracePt t="128367" x="2336800" y="4303713"/>
          <p14:tracePt t="128383" x="2400300" y="4308475"/>
          <p14:tracePt t="128400" x="2479675" y="4308475"/>
          <p14:tracePt t="128417" x="2593975" y="4275138"/>
          <p14:tracePt t="128434" x="2743200" y="4222750"/>
          <p14:tracePt t="128451" x="2835275" y="4189413"/>
          <p14:tracePt t="128467" x="2886075" y="4160838"/>
          <p14:tracePt t="128483" x="2908300" y="4143375"/>
          <p14:tracePt t="128500" x="2914650" y="4132263"/>
          <p14:tracePt t="128517" x="2921000" y="4125913"/>
          <p14:tracePt t="128562" x="2921000" y="4114800"/>
          <p14:tracePt t="128578" x="2908300" y="4097338"/>
          <p14:tracePt t="128586" x="2897188" y="4092575"/>
          <p14:tracePt t="128600" x="2874963" y="4079875"/>
          <p14:tracePt t="128601" x="2817813" y="4057650"/>
          <p14:tracePt t="128617" x="2743200" y="4035425"/>
          <p14:tracePt t="128634" x="2640013" y="4011613"/>
          <p14:tracePt t="128650" x="2520950" y="4006850"/>
          <p14:tracePt t="128667" x="2468563" y="4006850"/>
          <p14:tracePt t="128683" x="2422525" y="4011613"/>
          <p14:tracePt t="128700" x="2378075" y="4035425"/>
          <p14:tracePt t="128717" x="2343150" y="4064000"/>
          <p14:tracePt t="128734" x="2314575" y="4103688"/>
          <p14:tracePt t="128750" x="2292350" y="4143375"/>
          <p14:tracePt t="128767" x="2274888" y="4183063"/>
          <p14:tracePt t="128783" x="2268538" y="4217988"/>
          <p14:tracePt t="128800" x="2268538" y="4240213"/>
          <p14:tracePt t="128817" x="2268538" y="4251325"/>
          <p14:tracePt t="128834" x="2274888" y="4257675"/>
          <p14:tracePt t="128850" x="2286000" y="4257675"/>
          <p14:tracePt t="128867" x="2320925" y="4257675"/>
          <p14:tracePt t="128883" x="2378075" y="4240213"/>
          <p14:tracePt t="128900" x="2479675" y="4217988"/>
          <p14:tracePt t="128917" x="2589213" y="4189413"/>
          <p14:tracePt t="128933" x="2674938" y="4171950"/>
          <p14:tracePt t="128950" x="2725738" y="4149725"/>
          <p14:tracePt t="128967" x="2732088" y="4143375"/>
          <p14:tracePt t="129082" x="2725738" y="4143375"/>
          <p14:tracePt t="129088" x="2708275" y="4132263"/>
          <p14:tracePt t="129100" x="2686050" y="4132263"/>
          <p14:tracePt t="129100" x="2646363" y="4125913"/>
          <p14:tracePt t="129117" x="2628900" y="4121150"/>
          <p14:tracePt t="130135" x="0" y="0"/>
        </p14:tracePtLst>
        <p14:tracePtLst>
          <p14:tracePt t="135538" x="3497263" y="4435475"/>
          <p14:tracePt t="135674" x="3486150" y="4429125"/>
          <p14:tracePt t="135682" x="3457575" y="4429125"/>
          <p14:tracePt t="135690" x="3371850" y="4411663"/>
          <p14:tracePt t="135700" x="3279775" y="4394200"/>
          <p14:tracePt t="135722" x="3217863" y="4389438"/>
          <p14:tracePt t="135733" x="3189288" y="4383088"/>
          <p14:tracePt t="135766" x="3182938" y="4383088"/>
          <p14:tracePt t="135850" x="3178175" y="4383088"/>
          <p14:tracePt t="135890" x="3171825" y="4383088"/>
          <p14:tracePt t="135938" x="3171825" y="4389438"/>
          <p14:tracePt t="135946" x="3171825" y="4406900"/>
          <p14:tracePt t="135953" x="3171825" y="4418013"/>
          <p14:tracePt t="135966" x="3171825" y="4435475"/>
          <p14:tracePt t="135967" x="3194050" y="4492625"/>
          <p14:tracePt t="135983" x="3251200" y="4572000"/>
          <p14:tracePt t="136000" x="3325813" y="4651375"/>
          <p14:tracePt t="136016" x="3389313" y="4714875"/>
          <p14:tracePt t="136016" x="3406775" y="4725988"/>
          <p14:tracePt t="136034" x="3417888" y="4737100"/>
          <p14:tracePt t="136239" x="3422650" y="4737100"/>
          <p14:tracePt t="136259" x="3435350" y="4743450"/>
          <p14:tracePt t="136260" x="3440113" y="4743450"/>
          <p14:tracePt t="136290" x="3451225" y="4743450"/>
          <p14:tracePt t="136338" x="3463925" y="4743450"/>
          <p14:tracePt t="136402" x="3468688" y="4743450"/>
          <p14:tracePt t="136427" x="3468688" y="4737100"/>
          <p14:tracePt t="136596" x="3479800" y="4754563"/>
          <p14:tracePt t="136603" x="3497263" y="4778375"/>
          <p14:tracePt t="136611" x="3521075" y="4806950"/>
          <p14:tracePt t="136617" x="3549650" y="4840288"/>
          <p14:tracePt t="136634" x="3565525" y="4857750"/>
          <p14:tracePt t="136651" x="3578225" y="4857750"/>
          <p14:tracePt t="136731" x="3582988" y="4857750"/>
          <p14:tracePt t="136747" x="3589338" y="4857750"/>
          <p14:tracePt t="136755" x="3600450" y="4851400"/>
          <p14:tracePt t="136771" x="3606800" y="4846638"/>
          <p14:tracePt t="136787" x="3611563" y="4846638"/>
          <p14:tracePt t="136819" x="3611563" y="4840288"/>
          <p14:tracePt t="136987" x="3629025" y="4835525"/>
          <p14:tracePt t="136995" x="3640138" y="4829175"/>
          <p14:tracePt t="137010" x="3675063" y="4818063"/>
          <p14:tracePt t="137019" x="3692525" y="4818063"/>
          <p14:tracePt t="137019" x="3708400" y="4811713"/>
          <p14:tracePt t="137034" x="3754438" y="4806950"/>
          <p14:tracePt t="137051" x="3765550" y="4806950"/>
          <p14:tracePt t="137451" x="3783013" y="4811713"/>
          <p14:tracePt t="137461" x="3794125" y="4822825"/>
          <p14:tracePt t="137467" x="3835400" y="4857750"/>
          <p14:tracePt t="137478" x="3851275" y="4875213"/>
          <p14:tracePt t="137484" x="3879850" y="4908550"/>
          <p14:tracePt t="137501" x="3897313" y="4926013"/>
          <p14:tracePt t="137517" x="3897313" y="4932363"/>
          <p14:tracePt t="137534" x="3897313" y="4937125"/>
          <p14:tracePt t="137803" x="3897313" y="4921250"/>
          <p14:tracePt t="137810" x="3897313" y="4903788"/>
          <p14:tracePt t="137819" x="3897313" y="4879975"/>
          <p14:tracePt t="137827" x="3892550" y="4857750"/>
          <p14:tracePt t="137835" x="3868738" y="4794250"/>
          <p14:tracePt t="137835" x="3857625" y="4765675"/>
          <p14:tracePt t="137851" x="3811588" y="4692650"/>
          <p14:tracePt t="137867" x="3754438" y="4622800"/>
          <p14:tracePt t="137884" x="3708400" y="4560888"/>
          <p14:tracePt t="137901" x="3675063" y="4508500"/>
          <p14:tracePt t="137917" x="3635375" y="4468813"/>
          <p14:tracePt t="137934" x="3600450" y="4418013"/>
          <p14:tracePt t="137950" x="3560763" y="4365625"/>
          <p14:tracePt t="137967" x="3521075" y="4314825"/>
          <p14:tracePt t="137984" x="3492500" y="4264025"/>
          <p14:tracePt t="138001" x="3468688" y="4217988"/>
          <p14:tracePt t="138017" x="3451225" y="4183063"/>
          <p14:tracePt t="138034" x="3435350" y="4149725"/>
          <p14:tracePt t="138051" x="3411538" y="4103688"/>
          <p14:tracePt t="138067" x="3394075" y="4064000"/>
          <p14:tracePt t="138084" x="3371850" y="4022725"/>
          <p14:tracePt t="138101" x="3354388" y="4000500"/>
          <p14:tracePt t="138117" x="3354388" y="3978275"/>
          <p14:tracePt t="138134" x="3349625" y="3965575"/>
          <p14:tracePt t="138150" x="3343275" y="3960813"/>
          <p14:tracePt t="138167" x="3336925" y="3949700"/>
          <p14:tracePt t="138475" x="3336925" y="3954463"/>
          <p14:tracePt t="138482" x="3343275" y="3978275"/>
          <p14:tracePt t="138491" x="3389313" y="4075113"/>
          <p14:tracePt t="138501" x="3440113" y="4160838"/>
          <p14:tracePt t="138517" x="3479800" y="4257675"/>
          <p14:tracePt t="138534" x="3525838" y="4349750"/>
          <p14:tracePt t="138551" x="3571875" y="4451350"/>
          <p14:tracePt t="138567" x="3622675" y="4560888"/>
          <p14:tracePt t="138584" x="3668713" y="4635500"/>
          <p14:tracePt t="138601" x="3714750" y="4708525"/>
          <p14:tracePt t="138617" x="3754438" y="4765675"/>
          <p14:tracePt t="138634" x="3835400" y="4851400"/>
          <p14:tracePt t="138651" x="3863975" y="4879975"/>
          <p14:tracePt t="138667" x="3897313" y="4903788"/>
          <p14:tracePt t="138684" x="3925888" y="4926013"/>
          <p14:tracePt t="138701" x="3943350" y="4937125"/>
          <p14:tracePt t="138717" x="3949700" y="4943475"/>
          <p14:tracePt t="138908" x="0" y="0"/>
        </p14:tracePtLst>
        <p14:tracePtLst>
          <p14:tracePt t="139371" x="4206875" y="5137150"/>
          <p14:tracePt t="139411" x="4206875" y="5143500"/>
          <p14:tracePt t="139418" x="4217988" y="5154613"/>
          <p14:tracePt t="139434" x="4217988" y="5160963"/>
          <p14:tracePt t="139442" x="4222750" y="5172075"/>
          <p14:tracePt t="139451" x="4257675" y="5207000"/>
          <p14:tracePt t="139474" x="4332288" y="5268913"/>
          <p14:tracePt t="139490" x="4429125" y="5343525"/>
          <p14:tracePt t="139506" x="4521200" y="5411788"/>
          <p14:tracePt t="139522" x="4578350" y="5446713"/>
          <p14:tracePt t="139538" x="4618038" y="5464175"/>
          <p14:tracePt t="139554" x="4646613" y="5475288"/>
          <p14:tracePt t="139584" x="4657725" y="5475288"/>
          <p14:tracePt t="139587" x="4675188" y="5480050"/>
          <p14:tracePt t="139602" x="4703763" y="5486400"/>
          <p14:tracePt t="139619" x="4749800" y="5492750"/>
          <p14:tracePt t="139634" x="4789488" y="5492750"/>
          <p14:tracePt t="139634" x="4818063" y="5492750"/>
          <p14:tracePt t="139651" x="4879975" y="5492750"/>
          <p14:tracePt t="139674" x="4949825" y="5486400"/>
          <p14:tracePt t="139691" x="5040313" y="5464175"/>
          <p14:tracePt t="139706" x="5114925" y="5440363"/>
          <p14:tracePt t="139722" x="5172075" y="5429250"/>
          <p14:tracePt t="139738" x="5211763" y="5411788"/>
          <p14:tracePt t="139755" x="5222875" y="5394325"/>
          <p14:tracePt t="139770" x="5235575" y="5365750"/>
          <p14:tracePt t="139786" x="5235575" y="5332413"/>
          <p14:tracePt t="139802" x="5240338" y="5292725"/>
          <p14:tracePt t="139818" x="5246688" y="5257800"/>
          <p14:tracePt t="139834" x="5246688" y="5235575"/>
          <p14:tracePt t="139850" x="5235575" y="5194300"/>
          <p14:tracePt t="139867" x="5222875" y="5160963"/>
          <p14:tracePt t="139884" x="5200650" y="5132388"/>
          <p14:tracePt t="139901" x="5165725" y="5103813"/>
          <p14:tracePt t="139916" x="5114925" y="5075238"/>
          <p14:tracePt t="139933" x="5046663" y="5035550"/>
          <p14:tracePt t="139950" x="4954588" y="5000625"/>
          <p14:tracePt t="139966" x="4851400" y="4965700"/>
          <p14:tracePt t="139984" x="4737100" y="4937125"/>
          <p14:tracePt t="140001" x="4629150" y="4926013"/>
          <p14:tracePt t="140017" x="4549775" y="4926013"/>
          <p14:tracePt t="140034" x="4497388" y="4926013"/>
          <p14:tracePt t="140051" x="4411663" y="4932363"/>
          <p14:tracePt t="140067" x="4365625" y="4954588"/>
          <p14:tracePt t="140084" x="4325938" y="4978400"/>
          <p14:tracePt t="140100" x="4297363" y="5018088"/>
          <p14:tracePt t="140117" x="4275138" y="5051425"/>
          <p14:tracePt t="140134" x="4264025" y="5097463"/>
          <p14:tracePt t="140150" x="4257675" y="5165725"/>
          <p14:tracePt t="140167" x="4251325" y="5246688"/>
          <p14:tracePt t="140184" x="4251325" y="5326063"/>
          <p14:tracePt t="140201" x="4275138" y="5418138"/>
          <p14:tracePt t="140217" x="4308475" y="5503863"/>
          <p14:tracePt t="140234" x="4337050" y="5543550"/>
          <p14:tracePt t="140250" x="4365625" y="5578475"/>
          <p14:tracePt t="140267" x="4383088" y="5594350"/>
          <p14:tracePt t="140284" x="4418013" y="5600700"/>
          <p14:tracePt t="140300" x="4468813" y="5618163"/>
          <p14:tracePt t="140317" x="4543425" y="5618163"/>
          <p14:tracePt t="140334" x="4611688" y="5622925"/>
          <p14:tracePt t="140350" x="4703763" y="5611813"/>
          <p14:tracePt t="140367" x="4806950" y="5578475"/>
          <p14:tracePt t="140384" x="4914900" y="5532438"/>
          <p14:tracePt t="140400" x="5000625" y="5480050"/>
          <p14:tracePt t="140417" x="5075238" y="5429250"/>
          <p14:tracePt t="140434" x="5149850" y="5372100"/>
          <p14:tracePt t="140434" x="5183188" y="5343525"/>
          <p14:tracePt t="140451" x="5240338" y="5275263"/>
          <p14:tracePt t="140467" x="5268913" y="5218113"/>
          <p14:tracePt t="140484" x="5292725" y="5160963"/>
          <p14:tracePt t="140500" x="5292725" y="5126038"/>
          <p14:tracePt t="140517" x="5292725" y="5080000"/>
          <p14:tracePt t="140534" x="5292725" y="5046663"/>
          <p14:tracePt t="140550" x="5275263" y="5022850"/>
          <p14:tracePt t="140567" x="5251450" y="4994275"/>
          <p14:tracePt t="140584" x="5200650" y="4960938"/>
          <p14:tracePt t="140600" x="5132388" y="4908550"/>
          <p14:tracePt t="140617" x="5029200" y="4864100"/>
          <p14:tracePt t="140634" x="4949825" y="4846638"/>
          <p14:tracePt t="140651" x="4908550" y="4840288"/>
          <p14:tracePt t="140667" x="4857750" y="4840288"/>
          <p14:tracePt t="140684" x="4794250" y="4846638"/>
          <p14:tracePt t="140700" x="4708525" y="4875213"/>
          <p14:tracePt t="140717" x="4606925" y="4903788"/>
          <p14:tracePt t="140734" x="4503738" y="4949825"/>
          <p14:tracePt t="140750" x="4406900" y="5000625"/>
          <p14:tracePt t="140767" x="4325938" y="5068888"/>
          <p14:tracePt t="140784" x="4275138" y="5143500"/>
          <p14:tracePt t="140800" x="4240213" y="5240338"/>
          <p14:tracePt t="140817" x="4217988" y="5343525"/>
          <p14:tracePt t="140834" x="4217988" y="5451475"/>
          <p14:tracePt t="140850" x="4246563" y="5526088"/>
          <p14:tracePt t="140867" x="4303713" y="5607050"/>
          <p14:tracePt t="140884" x="4354513" y="5651500"/>
          <p14:tracePt t="140901" x="4411663" y="5675313"/>
          <p14:tracePt t="140918" x="4464050" y="5680075"/>
          <p14:tracePt t="140934" x="4549775" y="5692775"/>
          <p14:tracePt t="140950" x="4651375" y="5692775"/>
          <p14:tracePt t="140967" x="4794250" y="5675313"/>
          <p14:tracePt t="140984" x="4960938" y="5629275"/>
          <p14:tracePt t="141000" x="5121275" y="5578475"/>
          <p14:tracePt t="141017" x="5246688" y="5514975"/>
          <p14:tracePt t="141034" x="5343525" y="5429250"/>
          <p14:tracePt t="141051" x="5372100" y="5394325"/>
          <p14:tracePt t="141067" x="5378450" y="5354638"/>
          <p14:tracePt t="141084" x="5383213" y="5308600"/>
          <p14:tracePt t="141100" x="5383213" y="5246688"/>
          <p14:tracePt t="141117" x="5349875" y="5183188"/>
          <p14:tracePt t="141134" x="5308600" y="5114925"/>
          <p14:tracePt t="141150" x="5246688" y="5051425"/>
          <p14:tracePt t="141167" x="5178425" y="4994275"/>
          <p14:tracePt t="141184" x="5092700" y="4943475"/>
          <p14:tracePt t="141200" x="4994275" y="4897438"/>
          <p14:tracePt t="141217" x="4879975" y="4851400"/>
          <p14:tracePt t="141233" x="4749800" y="4818063"/>
          <p14:tracePt t="141233" x="4668838" y="4800600"/>
          <p14:tracePt t="141251" x="4521200" y="4783138"/>
          <p14:tracePt t="141267" x="4383088" y="4778375"/>
          <p14:tracePt t="141284" x="4286250" y="4778375"/>
          <p14:tracePt t="141300" x="4211638" y="4806950"/>
          <p14:tracePt t="141317" x="4143375" y="4829175"/>
          <p14:tracePt t="141334" x="4086225" y="4868863"/>
          <p14:tracePt t="141350" x="4022725" y="4914900"/>
          <p14:tracePt t="141367" x="3983038" y="4978400"/>
          <p14:tracePt t="141384" x="3965575" y="5057775"/>
          <p14:tracePt t="141400" x="3965575" y="5165725"/>
          <p14:tracePt t="141417" x="3989388" y="5314950"/>
          <p14:tracePt t="141433" x="4079875" y="5503863"/>
          <p14:tracePt t="141450" x="4149725" y="5578475"/>
          <p14:tracePt t="141467" x="4189413" y="5611813"/>
          <p14:tracePt t="141484" x="4246563" y="5635625"/>
          <p14:tracePt t="141500" x="4303713" y="5657850"/>
          <p14:tracePt t="141517" x="4394200" y="5675313"/>
          <p14:tracePt t="141534" x="4521200" y="5686425"/>
          <p14:tracePt t="141550" x="4679950" y="5680075"/>
          <p14:tracePt t="141567" x="4868863" y="5640388"/>
          <p14:tracePt t="141584" x="5029200" y="5578475"/>
          <p14:tracePt t="141600" x="5160963" y="5521325"/>
          <p14:tracePt t="141617" x="5246688" y="5468938"/>
          <p14:tracePt t="141634" x="5321300" y="5407025"/>
          <p14:tracePt t="141651" x="5343525" y="5360988"/>
          <p14:tracePt t="141667" x="5349875" y="5308600"/>
          <p14:tracePt t="141684" x="5343525" y="5235575"/>
          <p14:tracePt t="141700" x="5321300" y="5172075"/>
          <p14:tracePt t="141717" x="5275263" y="5092700"/>
          <p14:tracePt t="141733" x="5194300" y="5011738"/>
          <p14:tracePt t="141750" x="5080000" y="4932363"/>
          <p14:tracePt t="141767" x="4960938" y="4857750"/>
          <p14:tracePt t="141784" x="4864100" y="4811713"/>
          <p14:tracePt t="141800" x="4783138" y="4783138"/>
          <p14:tracePt t="141817" x="4721225" y="4772025"/>
          <p14:tracePt t="141834" x="4600575" y="4772025"/>
          <p14:tracePt t="141851" x="4497388" y="4789488"/>
          <p14:tracePt t="141867" x="4378325" y="4822825"/>
          <p14:tracePt t="141884" x="4251325" y="4886325"/>
          <p14:tracePt t="141900" x="4160838" y="4954588"/>
          <p14:tracePt t="141917" x="4097338" y="5022850"/>
          <p14:tracePt t="141934" x="4064000" y="5092700"/>
          <p14:tracePt t="141950" x="4057650" y="5154613"/>
          <p14:tracePt t="141967" x="4075113" y="5235575"/>
          <p14:tracePt t="141983" x="4132263" y="5326063"/>
          <p14:tracePt t="142000" x="4206875" y="5400675"/>
          <p14:tracePt t="142017" x="4275138" y="5451475"/>
          <p14:tracePt t="142034" x="4332288" y="5475288"/>
          <p14:tracePt t="142034" x="4354513" y="5480050"/>
          <p14:tracePt t="142050" x="4400550" y="5486400"/>
          <p14:tracePt t="142067" x="4429125" y="5486400"/>
          <p14:tracePt t="142084" x="4464050" y="5492750"/>
          <p14:tracePt t="142100" x="4497388" y="5492750"/>
          <p14:tracePt t="142117" x="4537075" y="5480050"/>
          <p14:tracePt t="142134" x="4549775" y="5475288"/>
          <p14:tracePt t="142210" x="4549775" y="5464175"/>
          <p14:tracePt t="142226" x="4549775" y="5457825"/>
          <p14:tracePt t="142234" x="4549775" y="5451475"/>
          <p14:tracePt t="142235" x="4549775" y="5446713"/>
          <p14:tracePt t="142250" x="4537075" y="5429250"/>
          <p14:tracePt t="142466" x="4521200" y="5422900"/>
          <p14:tracePt t="142474" x="4503738" y="5418138"/>
          <p14:tracePt t="142482" x="4464050" y="5418138"/>
          <p14:tracePt t="142490" x="4308475" y="5389563"/>
          <p14:tracePt t="142500" x="4046538" y="5337175"/>
          <p14:tracePt t="142517" x="3635375" y="5246688"/>
          <p14:tracePt t="142534" x="3211513" y="5172075"/>
          <p14:tracePt t="142550" x="2851150" y="5121275"/>
          <p14:tracePt t="142567" x="2486025" y="5040313"/>
          <p14:tracePt t="142583" x="2051050" y="4932363"/>
          <p14:tracePt t="142600" x="1622425" y="4835525"/>
          <p14:tracePt t="142617" x="1320800" y="4783138"/>
          <p14:tracePt t="142634" x="1103313" y="4760913"/>
          <p14:tracePt t="142650" x="1028700" y="4754563"/>
          <p14:tracePt t="142667" x="1000125" y="4754563"/>
          <p14:tracePt t="142684" x="982663" y="4754563"/>
          <p14:tracePt t="142700" x="954088" y="4754563"/>
          <p14:tracePt t="142717" x="925513" y="4754563"/>
          <p14:tracePt t="142734" x="908050" y="4760913"/>
          <p14:tracePt t="142750" x="903288" y="4760913"/>
          <p14:tracePt t="142767" x="896938" y="4765675"/>
          <p14:tracePt t="14393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Probability Coefficients for Stochastic Effects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2667000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Detriment	Adult Workers	Whole Pop.</a:t>
            </a:r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	(1E-2/</a:t>
            </a:r>
            <a:r>
              <a:rPr lang="en-US" dirty="0" err="1"/>
              <a:t>Sv</a:t>
            </a:r>
            <a:r>
              <a:rPr lang="en-US" dirty="0"/>
              <a:t>)	 (1E-2/</a:t>
            </a:r>
            <a:r>
              <a:rPr lang="en-US" dirty="0" err="1"/>
              <a:t>Sv</a:t>
            </a:r>
            <a:r>
              <a:rPr lang="en-US" dirty="0"/>
              <a:t>)</a:t>
            </a:r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Fatal Cancer	4.0	5.0</a:t>
            </a:r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Nonfatal Cancer	0.8	1.0</a:t>
            </a:r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Severe genetic</a:t>
            </a:r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effects	0.8	1.3</a:t>
            </a:r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endParaRPr lang="en-US" dirty="0"/>
          </a:p>
          <a:p>
            <a:pPr marL="0" indent="0">
              <a:buFontTx/>
              <a:buNone/>
              <a:tabLst>
                <a:tab pos="2806700" algn="l"/>
                <a:tab pos="5948363" algn="l"/>
              </a:tabLst>
            </a:pPr>
            <a:r>
              <a:rPr lang="en-US" dirty="0"/>
              <a:t>TOTAL	5.6	7.3	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685800" y="22098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457200" y="3886200"/>
            <a:ext cx="8001000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probability of detriment from 2 mSv/y for 10 years to adult worker?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2E-3 Sv/y x 5.6E-2/Sv x 10 y = 1.1E-3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maximum occupation dose for 30 years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50E-3 Sv/y x 5.6E-2/Sv x 30 y = 0.084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8"/>
    </mc:Choice>
    <mc:Fallback xmlns="">
      <p:transition spd="slow" advTm="9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31" x="7835900" y="2206625"/>
          <p14:tracePt t="13247" x="7829550" y="2200275"/>
          <p14:tracePt t="13255" x="7823200" y="2193925"/>
          <p14:tracePt t="13263" x="7818438" y="2189163"/>
          <p14:tracePt t="13271" x="7789863" y="2171700"/>
          <p14:tracePt t="13287" x="7743825" y="2136775"/>
          <p14:tracePt t="13303" x="7664450" y="2103438"/>
          <p14:tracePt t="13319" x="7561263" y="2068513"/>
          <p14:tracePt t="13335" x="7429500" y="2035175"/>
          <p14:tracePt t="13351" x="7269163" y="1993900"/>
          <p14:tracePt t="13367" x="7092950" y="1965325"/>
          <p14:tracePt t="13383" x="6915150" y="1925638"/>
          <p14:tracePt t="13399" x="6754813" y="1892300"/>
          <p14:tracePt t="13415" x="6521450" y="1835150"/>
          <p14:tracePt t="13448" x="6372225" y="1811338"/>
          <p14:tracePt t="13464" x="6211888" y="1789113"/>
          <p14:tracePt t="13471" x="6057900" y="1765300"/>
          <p14:tracePt t="13487" x="5886450" y="1731963"/>
          <p14:tracePt t="13503" x="5737225" y="1708150"/>
          <p14:tracePt t="13519" x="5600700" y="1685925"/>
          <p14:tracePt t="13535" x="5451475" y="1668463"/>
          <p14:tracePt t="13551" x="5286375" y="1657350"/>
          <p14:tracePt t="13567" x="5121275" y="1639888"/>
          <p14:tracePt t="13583" x="4954588" y="1628775"/>
          <p14:tracePt t="13598" x="4794250" y="1628775"/>
          <p14:tracePt t="13614" x="4514850" y="1628775"/>
          <p14:tracePt t="13631" x="4314825" y="1628775"/>
          <p14:tracePt t="13648" x="4137025" y="1628775"/>
          <p14:tracePt t="13664" x="3994150" y="1628775"/>
          <p14:tracePt t="13681" x="3868738" y="1628775"/>
          <p14:tracePt t="13698" x="3736975" y="1622425"/>
          <p14:tracePt t="13714" x="3611563" y="1622425"/>
          <p14:tracePt t="13731" x="3475038" y="1617663"/>
          <p14:tracePt t="13747" x="3325813" y="1617663"/>
          <p14:tracePt t="13764" x="3200400" y="1617663"/>
          <p14:tracePt t="13781" x="3086100" y="1617663"/>
          <p14:tracePt t="13798" x="2954338" y="1617663"/>
          <p14:tracePt t="13814" x="2771775" y="1606550"/>
          <p14:tracePt t="13831" x="2651125" y="1600200"/>
          <p14:tracePt t="13847" x="2532063" y="1593850"/>
          <p14:tracePt t="13864" x="2422525" y="1589088"/>
          <p14:tracePt t="13881" x="2332038" y="1571625"/>
          <p14:tracePt t="13898" x="2251075" y="1565275"/>
          <p14:tracePt t="13914" x="2171700" y="1554163"/>
          <p14:tracePt t="13930" x="2085975" y="1531938"/>
          <p14:tracePt t="13947" x="2011363" y="1508125"/>
          <p14:tracePt t="13964" x="1960563" y="1492250"/>
          <p14:tracePt t="13980" x="1925638" y="1479550"/>
          <p14:tracePt t="13998" x="1903413" y="1468438"/>
          <p14:tracePt t="14014" x="1879600" y="1450975"/>
          <p14:tracePt t="14031" x="1863725" y="1439863"/>
          <p14:tracePt t="14048" x="1835150" y="1435100"/>
          <p14:tracePt t="14064" x="1811338" y="1428750"/>
          <p14:tracePt t="14081" x="1789113" y="1422400"/>
          <p14:tracePt t="14098" x="1760538" y="1422400"/>
          <p14:tracePt t="14115" x="1725613" y="1422400"/>
          <p14:tracePt t="14132" x="1685925" y="1422400"/>
          <p14:tracePt t="14148" x="1646238" y="1422400"/>
          <p14:tracePt t="14164" x="1628775" y="1422400"/>
          <p14:tracePt t="14181" x="1617663" y="1428750"/>
          <p14:tracePt t="14215" x="1606550" y="1428750"/>
          <p14:tracePt t="14216" x="1600200" y="1435100"/>
          <p14:tracePt t="14231" x="1593850" y="1435100"/>
          <p14:tracePt t="14407" x="1589088" y="1439863"/>
          <p14:tracePt t="14415" x="1577975" y="1446213"/>
          <p14:tracePt t="14431" x="1565275" y="1450975"/>
          <p14:tracePt t="14432" x="1554163" y="1450975"/>
          <p14:tracePt t="14471" x="1554163" y="1457325"/>
          <p14:tracePt t="14490" x="1543050" y="1457325"/>
          <p14:tracePt t="14503" x="1536700" y="1463675"/>
          <p14:tracePt t="14543" x="1531938" y="1468438"/>
          <p14:tracePt t="14551" x="1525588" y="1468438"/>
          <p14:tracePt t="14575" x="1520825" y="1468438"/>
          <p14:tracePt t="15119" x="1514475" y="1474788"/>
          <p14:tracePt t="15127" x="1508125" y="1485900"/>
          <p14:tracePt t="15135" x="1503363" y="1497013"/>
          <p14:tracePt t="15143" x="1497013" y="1514475"/>
          <p14:tracePt t="15148" x="1485900" y="1549400"/>
          <p14:tracePt t="15164" x="1474788" y="1582738"/>
          <p14:tracePt t="15181" x="1457325" y="1617663"/>
          <p14:tracePt t="15198" x="1450975" y="1663700"/>
          <p14:tracePt t="15214" x="1439863" y="1725613"/>
          <p14:tracePt t="15231" x="1435100" y="1771650"/>
          <p14:tracePt t="15248" x="1411288" y="1822450"/>
          <p14:tracePt t="15264" x="1389063" y="1892300"/>
          <p14:tracePt t="15281" x="1354138" y="1949450"/>
          <p14:tracePt t="15297" x="1336675" y="1989138"/>
          <p14:tracePt t="15314" x="1331913" y="2011363"/>
          <p14:tracePt t="15331" x="1331913" y="2022475"/>
          <p14:tracePt t="15347" x="1331913" y="2028825"/>
          <p14:tracePt t="15399" x="1331913" y="2039938"/>
          <p14:tracePt t="15407" x="1331913" y="2046288"/>
          <p14:tracePt t="15415" x="1331913" y="2051050"/>
          <p14:tracePt t="15416" x="1331913" y="2063750"/>
          <p14:tracePt t="15431" x="1331913" y="2068513"/>
          <p14:tracePt t="15447" x="1331913" y="2079625"/>
          <p14:tracePt t="15464" x="1331913" y="2085975"/>
          <p14:tracePt t="15481" x="1331913" y="2092325"/>
          <p14:tracePt t="15497" x="1325563" y="2097088"/>
          <p14:tracePt t="15514" x="1325563" y="2103438"/>
          <p14:tracePt t="16375" x="1325563" y="2108200"/>
          <p14:tracePt t="16383" x="1325563" y="2120900"/>
          <p14:tracePt t="16407" x="1331913" y="2143125"/>
          <p14:tracePt t="16415" x="1331913" y="2154238"/>
          <p14:tracePt t="16415" x="1343025" y="2182813"/>
          <p14:tracePt t="16431" x="1349375" y="2206625"/>
          <p14:tracePt t="16447" x="1349375" y="2217738"/>
          <p14:tracePt t="16464" x="1354138" y="2222500"/>
          <p14:tracePt t="16711" x="1354138" y="2228850"/>
          <p14:tracePt t="16719" x="1354138" y="2246313"/>
          <p14:tracePt t="16727" x="1354138" y="2257425"/>
          <p14:tracePt t="16731" x="1360488" y="2286000"/>
          <p14:tracePt t="16747" x="1360488" y="2308225"/>
          <p14:tracePt t="16764" x="1360488" y="2320925"/>
          <p14:tracePt t="16967" x="1360488" y="2325688"/>
          <p14:tracePt t="17255" x="1360488" y="2336800"/>
          <p14:tracePt t="17263" x="1365250" y="2343150"/>
          <p14:tracePt t="17271" x="1371600" y="2360613"/>
          <p14:tracePt t="17280" x="1371600" y="2382838"/>
          <p14:tracePt t="17288" x="1382713" y="2428875"/>
          <p14:tracePt t="17299" x="1393825" y="2492375"/>
          <p14:tracePt t="17315" x="1417638" y="2554288"/>
          <p14:tracePt t="17332" x="1422400" y="2600325"/>
          <p14:tracePt t="17348" x="1428750" y="2622550"/>
          <p14:tracePt t="17365" x="1428750" y="2635250"/>
          <p14:tracePt t="17382" x="1428750" y="2640013"/>
          <p14:tracePt t="17584" x="1428750" y="2646363"/>
          <p14:tracePt t="17592" x="1428750" y="2651125"/>
          <p14:tracePt t="17599" x="1428750" y="2657475"/>
          <p14:tracePt t="17600" x="1428750" y="2663825"/>
          <p14:tracePt t="17615" x="1435100" y="2692400"/>
          <p14:tracePt t="17632" x="1439863" y="2714625"/>
          <p14:tracePt t="17648" x="1446213" y="2725738"/>
          <p14:tracePt t="17665" x="1446213" y="2732088"/>
          <p14:tracePt t="17968" x="1450975" y="2732088"/>
          <p14:tracePt t="17992" x="1457325" y="2732088"/>
          <p14:tracePt t="18008" x="1468438" y="2732088"/>
          <p14:tracePt t="18016" x="1479550" y="2720975"/>
          <p14:tracePt t="18032" x="1492250" y="2720975"/>
          <p14:tracePt t="18032" x="1503363" y="2708275"/>
          <p14:tracePt t="18048" x="1508125" y="2703513"/>
          <p14:tracePt t="18065" x="1514475" y="2703513"/>
          <p14:tracePt t="18082" x="1520825" y="2692400"/>
          <p14:tracePt t="18224" x="1520825" y="2686050"/>
          <p14:tracePt t="18232" x="1508125" y="2674938"/>
          <p14:tracePt t="18248" x="1503363" y="2674938"/>
          <p14:tracePt t="18249" x="1485900" y="2663825"/>
          <p14:tracePt t="18265" x="1468438" y="2657475"/>
          <p14:tracePt t="18282" x="1428750" y="2646363"/>
          <p14:tracePt t="18298" x="1389063" y="2640013"/>
          <p14:tracePt t="18315" x="1325563" y="2640013"/>
          <p14:tracePt t="18332" x="1263650" y="2646363"/>
          <p14:tracePt t="18348" x="1189038" y="2663825"/>
          <p14:tracePt t="18365" x="1114425" y="2679700"/>
          <p14:tracePt t="18382" x="1057275" y="2708275"/>
          <p14:tracePt t="18398" x="1000125" y="2725738"/>
          <p14:tracePt t="18415" x="960438" y="2749550"/>
          <p14:tracePt t="18432" x="914400" y="2782888"/>
          <p14:tracePt t="18449" x="885825" y="2800350"/>
          <p14:tracePt t="18465" x="868363" y="2822575"/>
          <p14:tracePt t="18482" x="863600" y="2840038"/>
          <p14:tracePt t="18498" x="857250" y="2868613"/>
          <p14:tracePt t="18515" x="857250" y="2892425"/>
          <p14:tracePt t="18532" x="857250" y="2908300"/>
          <p14:tracePt t="18548" x="857250" y="2921000"/>
          <p14:tracePt t="18565" x="857250" y="2932113"/>
          <p14:tracePt t="18582" x="879475" y="2954338"/>
          <p14:tracePt t="18598" x="936625" y="2978150"/>
          <p14:tracePt t="18615" x="1114425" y="3022600"/>
          <p14:tracePt t="18632" x="1274763" y="3040063"/>
          <p14:tracePt t="18649" x="1411288" y="3057525"/>
          <p14:tracePt t="18665" x="1485900" y="3057525"/>
          <p14:tracePt t="18682" x="1503363" y="3057525"/>
          <p14:tracePt t="19083" x="0" y="0"/>
        </p14:tracePtLst>
        <p14:tracePtLst>
          <p14:tracePt t="20287" x="4400550" y="1520825"/>
          <p14:tracePt t="20512" x="4400550" y="1514475"/>
          <p14:tracePt t="20525" x="4394200" y="1508125"/>
          <p14:tracePt t="20527" x="4383088" y="1508125"/>
          <p14:tracePt t="20536" x="4354513" y="1497013"/>
          <p14:tracePt t="20552" x="4321175" y="1485900"/>
          <p14:tracePt t="20568" x="4292600" y="1474788"/>
          <p14:tracePt t="20584" x="4246563" y="1468438"/>
          <p14:tracePt t="20600" x="4200525" y="1457325"/>
          <p14:tracePt t="20616" x="4143375" y="1439863"/>
          <p14:tracePt t="20616" x="4121150" y="1435100"/>
          <p14:tracePt t="20632" x="4068763" y="1422400"/>
          <p14:tracePt t="20656" x="4022725" y="1417638"/>
          <p14:tracePt t="20672" x="3978275" y="1406525"/>
          <p14:tracePt t="20683" x="3932238" y="1400175"/>
          <p14:tracePt t="20698" x="3886200" y="1393825"/>
          <p14:tracePt t="20715" x="3822700" y="1389063"/>
          <p14:tracePt t="20732" x="3765550" y="1389063"/>
          <p14:tracePt t="20748" x="3703638" y="1382713"/>
          <p14:tracePt t="20765" x="3651250" y="1382713"/>
          <p14:tracePt t="20782" x="3611563" y="1382713"/>
          <p14:tracePt t="20798" x="3582988" y="1382713"/>
          <p14:tracePt t="20815" x="3554413" y="1389063"/>
          <p14:tracePt t="20832" x="3532188" y="1393825"/>
          <p14:tracePt t="20848" x="3503613" y="1393825"/>
          <p14:tracePt t="20865" x="3486150" y="1400175"/>
          <p14:tracePt t="20882" x="3463925" y="1406525"/>
          <p14:tracePt t="20898" x="3440113" y="1417638"/>
          <p14:tracePt t="20915" x="3422650" y="1435100"/>
          <p14:tracePt t="20931" x="3400425" y="1446213"/>
          <p14:tracePt t="20948" x="3378200" y="1468438"/>
          <p14:tracePt t="20965" x="3349625" y="1503363"/>
          <p14:tracePt t="20982" x="3321050" y="1543050"/>
          <p14:tracePt t="20998" x="3297238" y="1582738"/>
          <p14:tracePt t="21015" x="3268663" y="1646238"/>
          <p14:tracePt t="21032" x="3263900" y="1674813"/>
          <p14:tracePt t="21049" x="3263900" y="1697038"/>
          <p14:tracePt t="21065" x="3263900" y="1714500"/>
          <p14:tracePt t="21082" x="3263900" y="1731963"/>
          <p14:tracePt t="21098" x="3268663" y="1749425"/>
          <p14:tracePt t="21115" x="3275013" y="1778000"/>
          <p14:tracePt t="21131" x="3292475" y="1793875"/>
          <p14:tracePt t="21148" x="3308350" y="1822450"/>
          <p14:tracePt t="21165" x="3325813" y="1846263"/>
          <p14:tracePt t="21182" x="3349625" y="1863725"/>
          <p14:tracePt t="21198" x="3378200" y="1879600"/>
          <p14:tracePt t="21198" x="3394075" y="1892300"/>
          <p14:tracePt t="21215" x="3422650" y="1908175"/>
          <p14:tracePt t="21232" x="3463925" y="1925638"/>
          <p14:tracePt t="21248" x="3536950" y="1943100"/>
          <p14:tracePt t="21265" x="3629025" y="1965325"/>
          <p14:tracePt t="21282" x="3743325" y="1989138"/>
          <p14:tracePt t="21298" x="3863975" y="2011363"/>
          <p14:tracePt t="21316" x="3971925" y="2035175"/>
          <p14:tracePt t="21331" x="4092575" y="2046288"/>
          <p14:tracePt t="21348" x="4211638" y="2057400"/>
          <p14:tracePt t="21365" x="4337050" y="2063750"/>
          <p14:tracePt t="21382" x="4457700" y="2063750"/>
          <p14:tracePt t="21398" x="4583113" y="2063750"/>
          <p14:tracePt t="21415" x="4703763" y="2046288"/>
          <p14:tracePt t="21431" x="4914900" y="2011363"/>
          <p14:tracePt t="21448" x="5051425" y="1982788"/>
          <p14:tracePt t="21465" x="5200650" y="1936750"/>
          <p14:tracePt t="21482" x="5354638" y="1897063"/>
          <p14:tracePt t="21498" x="5475288" y="1868488"/>
          <p14:tracePt t="21515" x="5589588" y="1828800"/>
          <p14:tracePt t="21531" x="5692775" y="1782763"/>
          <p14:tracePt t="21548" x="5778500" y="1743075"/>
          <p14:tracePt t="21565" x="5857875" y="1697038"/>
          <p14:tracePt t="21582" x="5903913" y="1668463"/>
          <p14:tracePt t="21598" x="5926138" y="1646238"/>
          <p14:tracePt t="21615" x="5932488" y="1639888"/>
          <p14:tracePt t="21704" x="5932488" y="1635125"/>
          <p14:tracePt t="21720" x="5932488" y="1622425"/>
          <p14:tracePt t="21727" x="5921375" y="1611313"/>
          <p14:tracePt t="21735" x="5897563" y="1593850"/>
          <p14:tracePt t="21748" x="5864225" y="1582738"/>
          <p14:tracePt t="21748" x="5783263" y="1525588"/>
          <p14:tracePt t="21765" x="5668963" y="1463675"/>
          <p14:tracePt t="21782" x="5537200" y="1411288"/>
          <p14:tracePt t="21798" x="5411788" y="1354138"/>
          <p14:tracePt t="21815" x="5246688" y="1285875"/>
          <p14:tracePt t="21832" x="5154613" y="1257300"/>
          <p14:tracePt t="21848" x="5057775" y="1228725"/>
          <p14:tracePt t="21865" x="4978400" y="1206500"/>
          <p14:tracePt t="21881" x="4892675" y="1193800"/>
          <p14:tracePt t="21898" x="4811713" y="1182688"/>
          <p14:tracePt t="21915" x="4714875" y="1171575"/>
          <p14:tracePt t="21931" x="4611688" y="1171575"/>
          <p14:tracePt t="21948" x="4486275" y="1165225"/>
          <p14:tracePt t="21965" x="4365625" y="1154113"/>
          <p14:tracePt t="21982" x="4257675" y="1154113"/>
          <p14:tracePt t="21998" x="4121150" y="1154113"/>
          <p14:tracePt t="22016" x="4000500" y="1165225"/>
          <p14:tracePt t="22032" x="3868738" y="1189038"/>
          <p14:tracePt t="22048" x="3749675" y="1222375"/>
          <p14:tracePt t="22065" x="3635375" y="1268413"/>
          <p14:tracePt t="22081" x="3549650" y="1308100"/>
          <p14:tracePt t="22098" x="3492500" y="1343025"/>
          <p14:tracePt t="22115" x="3451225" y="1371600"/>
          <p14:tracePt t="22131" x="3422650" y="1393825"/>
          <p14:tracePt t="22148" x="3400425" y="1417638"/>
          <p14:tracePt t="22165" x="3382963" y="1439863"/>
          <p14:tracePt t="22182" x="3371850" y="1468438"/>
          <p14:tracePt t="22198" x="3354388" y="1497013"/>
          <p14:tracePt t="22215" x="3349625" y="1531938"/>
          <p14:tracePt t="22215" x="3349625" y="1543050"/>
          <p14:tracePt t="22232" x="3349625" y="1554163"/>
          <p14:tracePt t="22271" x="3349625" y="1560513"/>
          <p14:tracePt t="22447" x="3354388" y="1565275"/>
          <p14:tracePt t="22458" x="3365500" y="1571625"/>
          <p14:tracePt t="22464" x="3382963" y="1577975"/>
          <p14:tracePt t="22465" x="3429000" y="1589088"/>
          <p14:tracePt t="22481" x="3497263" y="1593850"/>
          <p14:tracePt t="22499" x="3589338" y="1606550"/>
          <p14:tracePt t="22515" x="3697288" y="1617663"/>
          <p14:tracePt t="22532" x="3760788" y="1622425"/>
          <p14:tracePt t="22548" x="3789363" y="1628775"/>
          <p14:tracePt t="22565" x="3794125" y="1628775"/>
          <p14:tracePt t="22656" x="3800475" y="1628775"/>
          <p14:tracePt t="23007" x="3811588" y="1628775"/>
          <p14:tracePt t="23015" x="3829050" y="1628775"/>
          <p14:tracePt t="23023" x="3965575" y="1628775"/>
          <p14:tracePt t="23031" x="4264025" y="1628775"/>
          <p14:tracePt t="23048" x="4765675" y="1646238"/>
          <p14:tracePt t="23065" x="5349875" y="1668463"/>
          <p14:tracePt t="23081" x="5926138" y="1685925"/>
          <p14:tracePt t="23098" x="6475413" y="1651000"/>
          <p14:tracePt t="23115" x="6943725" y="1606550"/>
          <p14:tracePt t="23131" x="7308850" y="1549400"/>
          <p14:tracePt t="23148" x="7589838" y="1508125"/>
          <p14:tracePt t="23165" x="7783513" y="1485900"/>
          <p14:tracePt t="23181" x="7932738" y="1463675"/>
          <p14:tracePt t="23198" x="8047038" y="1435100"/>
          <p14:tracePt t="23215" x="8172450" y="1400175"/>
          <p14:tracePt t="23232" x="8251825" y="1382713"/>
          <p14:tracePt t="23248" x="8332788" y="1377950"/>
          <p14:tracePt t="23265" x="8407400" y="1371600"/>
          <p14:tracePt t="23281" x="8458200" y="1371600"/>
          <p14:tracePt t="23298" x="8504238" y="1371600"/>
          <p14:tracePt t="23315" x="8532813" y="1371600"/>
          <p14:tracePt t="23332" x="8543925" y="1371600"/>
          <p14:tracePt t="23495" x="8537575" y="1371600"/>
          <p14:tracePt t="23503" x="8521700" y="1371600"/>
          <p14:tracePt t="23511" x="8497888" y="1371600"/>
          <p14:tracePt t="23519" x="8401050" y="1360488"/>
          <p14:tracePt t="23531" x="8251825" y="1354138"/>
          <p14:tracePt t="23548" x="8108950" y="1349375"/>
          <p14:tracePt t="23565" x="7972425" y="1349375"/>
          <p14:tracePt t="23581" x="7840663" y="1354138"/>
          <p14:tracePt t="23598" x="7715250" y="1354138"/>
          <p14:tracePt t="23615" x="7561263" y="1354138"/>
          <p14:tracePt t="23632" x="7486650" y="1354138"/>
          <p14:tracePt t="23648" x="7435850" y="1354138"/>
          <p14:tracePt t="23665" x="7383463" y="1354138"/>
          <p14:tracePt t="23681" x="7326313" y="1354138"/>
          <p14:tracePt t="23698" x="7264400" y="1354138"/>
          <p14:tracePt t="23715" x="7235825" y="1354138"/>
          <p14:tracePt t="24230" x="0" y="0"/>
        </p14:tracePtLst>
        <p14:tracePtLst>
          <p14:tracePt t="31202" x="3892550" y="3297238"/>
          <p14:tracePt t="31703" x="3897313" y="3292475"/>
          <p14:tracePt t="31711" x="3908425" y="3286125"/>
          <p14:tracePt t="31715" x="3914775" y="3275013"/>
          <p14:tracePt t="31731" x="3925888" y="3268663"/>
          <p14:tracePt t="31731" x="3943350" y="3251200"/>
          <p14:tracePt t="31748" x="3971925" y="3211513"/>
          <p14:tracePt t="31764" x="4022725" y="3149600"/>
          <p14:tracePt t="31781" x="4086225" y="3068638"/>
          <p14:tracePt t="31797" x="4125913" y="2989263"/>
          <p14:tracePt t="31814" x="4189413" y="2851150"/>
          <p14:tracePt t="31831" x="4222750" y="2749550"/>
          <p14:tracePt t="31848" x="4246563" y="2668588"/>
          <p14:tracePt t="31864" x="4268788" y="2571750"/>
          <p14:tracePt t="31881" x="4308475" y="2468563"/>
          <p14:tracePt t="31897" x="4337050" y="2360613"/>
          <p14:tracePt t="31914" x="4365625" y="2263775"/>
          <p14:tracePt t="31931" x="4389438" y="2182813"/>
          <p14:tracePt t="31948" x="4406900" y="2125663"/>
          <p14:tracePt t="31964" x="4418013" y="2063750"/>
          <p14:tracePt t="31981" x="4422775" y="1982788"/>
          <p14:tracePt t="31997" x="4422775" y="1908175"/>
          <p14:tracePt t="32014" x="4406900" y="1806575"/>
          <p14:tracePt t="32031" x="4383088" y="1749425"/>
          <p14:tracePt t="32048" x="4371975" y="1697038"/>
          <p14:tracePt t="32064" x="4354513" y="1646238"/>
          <p14:tracePt t="32081" x="4337050" y="1617663"/>
          <p14:tracePt t="32097" x="4332288" y="1593850"/>
          <p14:tracePt t="32114" x="4325938" y="1582738"/>
          <p14:tracePt t="32131" x="4321175" y="1565275"/>
          <p14:tracePt t="32148" x="4314825" y="1560513"/>
          <p14:tracePt t="32164" x="4308475" y="1549400"/>
          <p14:tracePt t="32199" x="4308475" y="1543050"/>
          <p14:tracePt t="32391" x="4297363" y="1543050"/>
          <p14:tracePt t="32399" x="4279900" y="1543050"/>
          <p14:tracePt t="32415" x="4268788" y="1543050"/>
          <p14:tracePt t="32415" x="4257675" y="1543050"/>
          <p14:tracePt t="32431" x="4217988" y="1554163"/>
          <p14:tracePt t="32447" x="4165600" y="1560513"/>
          <p14:tracePt t="32464" x="4121150" y="1565275"/>
          <p14:tracePt t="32481" x="4079875" y="1582738"/>
          <p14:tracePt t="32497" x="4035425" y="1611313"/>
          <p14:tracePt t="32515" x="3994150" y="1646238"/>
          <p14:tracePt t="32531" x="3949700" y="1679575"/>
          <p14:tracePt t="32548" x="3908425" y="1725613"/>
          <p14:tracePt t="32564" x="3868738" y="1765300"/>
          <p14:tracePt t="32581" x="3840163" y="1800225"/>
          <p14:tracePt t="32597" x="3822700" y="1835150"/>
          <p14:tracePt t="32614" x="3800475" y="1863725"/>
          <p14:tracePt t="32614" x="3789363" y="1892300"/>
          <p14:tracePt t="32631" x="3754438" y="1931988"/>
          <p14:tracePt t="32647" x="3725863" y="1978025"/>
          <p14:tracePt t="32664" x="3703638" y="2035175"/>
          <p14:tracePt t="32681" x="3686175" y="2085975"/>
          <p14:tracePt t="32697" x="3675063" y="2120900"/>
          <p14:tracePt t="32714" x="3663950" y="2154238"/>
          <p14:tracePt t="32731" x="3657600" y="2193925"/>
          <p14:tracePt t="32748" x="3657600" y="2228850"/>
          <p14:tracePt t="32764" x="3651250" y="2268538"/>
          <p14:tracePt t="32781" x="3651250" y="2308225"/>
          <p14:tracePt t="32797" x="3651250" y="2371725"/>
          <p14:tracePt t="32814" x="3651250" y="2422525"/>
          <p14:tracePt t="32831" x="3646488" y="2497138"/>
          <p14:tracePt t="32847" x="3646488" y="2571750"/>
          <p14:tracePt t="32864" x="3646488" y="2640013"/>
          <p14:tracePt t="32881" x="3646488" y="2708275"/>
          <p14:tracePt t="32897" x="3646488" y="2789238"/>
          <p14:tracePt t="32914" x="3646488" y="2868613"/>
          <p14:tracePt t="32931" x="3651250" y="2960688"/>
          <p14:tracePt t="32947" x="3663950" y="3040063"/>
          <p14:tracePt t="32964" x="3679825" y="3114675"/>
          <p14:tracePt t="32981" x="3703638" y="3189288"/>
          <p14:tracePt t="32997" x="3721100" y="3246438"/>
          <p14:tracePt t="33014" x="3736975" y="3292475"/>
          <p14:tracePt t="33031" x="3765550" y="3349625"/>
          <p14:tracePt t="33048" x="3783013" y="3371850"/>
          <p14:tracePt t="33064" x="3800475" y="3389313"/>
          <p14:tracePt t="33081" x="3811588" y="3389313"/>
          <p14:tracePt t="33097" x="3835400" y="3394075"/>
          <p14:tracePt t="33114" x="3879850" y="3394075"/>
          <p14:tracePt t="33131" x="3949700" y="3400425"/>
          <p14:tracePt t="33147" x="4029075" y="3406775"/>
          <p14:tracePt t="33164" x="4108450" y="3411538"/>
          <p14:tracePt t="33181" x="4200525" y="3422650"/>
          <p14:tracePt t="33197" x="4292600" y="3417888"/>
          <p14:tracePt t="33214" x="4446588" y="3382963"/>
          <p14:tracePt t="33231" x="4537075" y="3336925"/>
          <p14:tracePt t="33247" x="4635500" y="3286125"/>
          <p14:tracePt t="33264" x="4725988" y="3222625"/>
          <p14:tracePt t="33281" x="4806950" y="3160713"/>
          <p14:tracePt t="33297" x="4851400" y="3108325"/>
          <p14:tracePt t="33314" x="4875213" y="3063875"/>
          <p14:tracePt t="33331" x="4892675" y="3017838"/>
          <p14:tracePt t="33347" x="4892675" y="2971800"/>
          <p14:tracePt t="33364" x="4892675" y="2936875"/>
          <p14:tracePt t="33381" x="4892675" y="2897188"/>
          <p14:tracePt t="33398" x="4875213" y="2857500"/>
          <p14:tracePt t="33414" x="4846638" y="2817813"/>
          <p14:tracePt t="33414" x="4835525" y="2806700"/>
          <p14:tracePt t="33431" x="4794250" y="2765425"/>
          <p14:tracePt t="33447" x="4749800" y="2720975"/>
          <p14:tracePt t="33464" x="4697413" y="2674938"/>
          <p14:tracePt t="33482" x="4618038" y="2617788"/>
          <p14:tracePt t="33499" x="4521200" y="2565400"/>
          <p14:tracePt t="33515" x="4418013" y="2514600"/>
          <p14:tracePt t="33532" x="4314825" y="2474913"/>
          <p14:tracePt t="33548" x="4229100" y="2446338"/>
          <p14:tracePt t="33565" x="4143375" y="2428875"/>
          <p14:tracePt t="33582" x="4064000" y="2422525"/>
          <p14:tracePt t="33598" x="3978275" y="2411413"/>
          <p14:tracePt t="33615" x="3868738" y="2428875"/>
          <p14:tracePt t="33632" x="3806825" y="2451100"/>
          <p14:tracePt t="33648" x="3721100" y="2492375"/>
          <p14:tracePt t="33665" x="3640138" y="2532063"/>
          <p14:tracePt t="33682" x="3571875" y="2589213"/>
          <p14:tracePt t="33698" x="3508375" y="2651125"/>
          <p14:tracePt t="33715" x="3468688" y="2708275"/>
          <p14:tracePt t="33732" x="3435350" y="2778125"/>
          <p14:tracePt t="33748" x="3417888" y="2840038"/>
          <p14:tracePt t="33765" x="3400425" y="2914650"/>
          <p14:tracePt t="33782" x="3400425" y="2982913"/>
          <p14:tracePt t="33798" x="3400425" y="3063875"/>
          <p14:tracePt t="33815" x="3422650" y="3189288"/>
          <p14:tracePt t="33832" x="3457575" y="3263900"/>
          <p14:tracePt t="33848" x="3486150" y="3321050"/>
          <p14:tracePt t="33865" x="3514725" y="3360738"/>
          <p14:tracePt t="33882" x="3543300" y="3382963"/>
          <p14:tracePt t="33899" x="3565525" y="3400425"/>
          <p14:tracePt t="33915" x="3606800" y="3406775"/>
          <p14:tracePt t="33932" x="3663950" y="3411538"/>
          <p14:tracePt t="33948" x="3754438" y="3411538"/>
          <p14:tracePt t="33965" x="3863975" y="3411538"/>
          <p14:tracePt t="33982" x="3983038" y="3389313"/>
          <p14:tracePt t="33998" x="4097338" y="3365500"/>
          <p14:tracePt t="34015" x="4246563" y="3332163"/>
          <p14:tracePt t="34032" x="4360863" y="3292475"/>
          <p14:tracePt t="34048" x="4486275" y="3246438"/>
          <p14:tracePt t="34065" x="4594225" y="3200400"/>
          <p14:tracePt t="34082" x="4703763" y="3149600"/>
          <p14:tracePt t="34098" x="4800600" y="3086100"/>
          <p14:tracePt t="34115" x="4879975" y="3028950"/>
          <p14:tracePt t="34132" x="4937125" y="2989263"/>
          <p14:tracePt t="34148" x="4983163" y="2954338"/>
          <p14:tracePt t="34165" x="5022850" y="2925763"/>
          <p14:tracePt t="34182" x="5051425" y="2892425"/>
          <p14:tracePt t="34198" x="5075238" y="2868613"/>
          <p14:tracePt t="34215" x="5114925" y="2835275"/>
          <p14:tracePt t="34232" x="5132388" y="2811463"/>
          <p14:tracePt t="34248" x="5143500" y="2789238"/>
          <p14:tracePt t="34265" x="5160963" y="2765425"/>
          <p14:tracePt t="34282" x="5165725" y="2749550"/>
          <p14:tracePt t="34298" x="5165725" y="2732088"/>
          <p14:tracePt t="34315" x="5165725" y="2720975"/>
          <p14:tracePt t="34331" x="5154613" y="2692400"/>
          <p14:tracePt t="34347" x="5126038" y="2663825"/>
          <p14:tracePt t="34365" x="5086350" y="2611438"/>
          <p14:tracePt t="34381" x="5011738" y="2543175"/>
          <p14:tracePt t="34399" x="4897438" y="2468563"/>
          <p14:tracePt t="34415" x="4635500" y="2303463"/>
          <p14:tracePt t="34432" x="4406900" y="2165350"/>
          <p14:tracePt t="34448" x="4206875" y="2039938"/>
          <p14:tracePt t="34465" x="4029075" y="1936750"/>
          <p14:tracePt t="34482" x="3886200" y="1851025"/>
          <p14:tracePt t="34498" x="3760788" y="1778000"/>
          <p14:tracePt t="34515" x="3646488" y="1731963"/>
          <p14:tracePt t="34532" x="3549650" y="1697038"/>
          <p14:tracePt t="34548" x="3486150" y="1679575"/>
          <p14:tracePt t="34565" x="3440113" y="1668463"/>
          <p14:tracePt t="34582" x="3417888" y="1668463"/>
          <p14:tracePt t="34599" x="3400425" y="1668463"/>
          <p14:tracePt t="34615" x="3382963" y="1668463"/>
          <p14:tracePt t="34632" x="3371850" y="1668463"/>
          <p14:tracePt t="34648" x="3354388" y="1685925"/>
          <p14:tracePt t="34665" x="3349625" y="1692275"/>
          <p14:tracePt t="34682" x="3343275" y="1708150"/>
          <p14:tracePt t="34698" x="3336925" y="1720850"/>
          <p14:tracePt t="34715" x="3332163" y="1731963"/>
          <p14:tracePt t="34732" x="3332163" y="1743075"/>
          <p14:tracePt t="34748" x="3332163" y="1749425"/>
          <p14:tracePt t="34766" x="3332163" y="1765300"/>
          <p14:tracePt t="34783" x="3325813" y="1778000"/>
          <p14:tracePt t="34799" x="3325813" y="1793875"/>
          <p14:tracePt t="34816" x="3325813" y="1822450"/>
          <p14:tracePt t="34833" x="3332163" y="1851025"/>
          <p14:tracePt t="34849" x="3336925" y="1874838"/>
          <p14:tracePt t="34866" x="3336925" y="1914525"/>
          <p14:tracePt t="34883" x="3349625" y="1949450"/>
          <p14:tracePt t="34899" x="3354388" y="1993900"/>
          <p14:tracePt t="34916" x="3360738" y="2035175"/>
          <p14:tracePt t="34933" x="3365500" y="2063750"/>
          <p14:tracePt t="34949" x="3371850" y="2103438"/>
          <p14:tracePt t="34966" x="3378200" y="2136775"/>
          <p14:tracePt t="34983" x="3382963" y="2154238"/>
          <p14:tracePt t="34999" x="3382963" y="2165350"/>
          <p14:tracePt t="35322" x="0" y="0"/>
        </p14:tracePtLst>
        <p14:tracePtLst>
          <p14:tracePt t="36773" x="1296988" y="4046538"/>
          <p14:tracePt t="36840" x="1308100" y="4051300"/>
          <p14:tracePt t="36848" x="1331913" y="4057650"/>
          <p14:tracePt t="36864" x="1360488" y="4064000"/>
          <p14:tracePt t="36868" x="1463675" y="4086225"/>
          <p14:tracePt t="36888" x="1606550" y="4125913"/>
          <p14:tracePt t="36904" x="1743075" y="4160838"/>
          <p14:tracePt t="36920" x="1874838" y="4200525"/>
          <p14:tracePt t="36933" x="2006600" y="4229100"/>
          <p14:tracePt t="36952" x="2136775" y="4264025"/>
          <p14:tracePt t="36969" x="2257425" y="4286250"/>
          <p14:tracePt t="36985" x="2365375" y="4297363"/>
          <p14:tracePt t="37001" x="2486025" y="4308475"/>
          <p14:tracePt t="37016" x="2651125" y="4308475"/>
          <p14:tracePt t="37049" x="2760663" y="4308475"/>
          <p14:tracePt t="37066" x="2857500" y="4308475"/>
          <p14:tracePt t="37072" x="2949575" y="4308475"/>
          <p14:tracePt t="37082" x="3017838" y="4308475"/>
          <p14:tracePt t="37102" x="3086100" y="4308475"/>
          <p14:tracePt t="37120" x="3143250" y="4308475"/>
          <p14:tracePt t="37136" x="3189288" y="4308475"/>
          <p14:tracePt t="37152" x="3235325" y="4303713"/>
          <p14:tracePt t="37168" x="3286125" y="4297363"/>
          <p14:tracePt t="37185" x="3349625" y="4292600"/>
          <p14:tracePt t="37200" x="3429000" y="4279900"/>
          <p14:tracePt t="37216" x="3525838" y="4275138"/>
          <p14:tracePt t="37233" x="3565525" y="4268788"/>
          <p14:tracePt t="37249" x="3600450" y="4264025"/>
          <p14:tracePt t="37266" x="3629025" y="4264025"/>
          <p14:tracePt t="37283" x="3668713" y="4264025"/>
          <p14:tracePt t="37299" x="3697288" y="4257675"/>
          <p14:tracePt t="37316" x="3725863" y="4257675"/>
          <p14:tracePt t="37332" x="3736975" y="4257675"/>
          <p14:tracePt t="37349" x="3743325" y="4257675"/>
          <p14:tracePt t="37409" x="3754438" y="4257675"/>
          <p14:tracePt t="37424" x="3765550" y="4257675"/>
          <p14:tracePt t="37456" x="3771900" y="4257675"/>
          <p14:tracePt t="37467" x="3778250" y="4257675"/>
          <p14:tracePt t="37488" x="3783013" y="4257675"/>
          <p14:tracePt t="37499" x="3800475" y="4257675"/>
          <p14:tracePt t="37505" x="3822700" y="4257675"/>
          <p14:tracePt t="37516" x="3857625" y="4257675"/>
          <p14:tracePt t="37532" x="3879850" y="4257675"/>
          <p14:tracePt t="37549" x="3903663" y="4257675"/>
          <p14:tracePt t="37566" x="3914775" y="4257675"/>
          <p14:tracePt t="37583" x="3932238" y="4257675"/>
          <p14:tracePt t="37599" x="3954463" y="4257675"/>
          <p14:tracePt t="37616" x="3994150" y="4257675"/>
          <p14:tracePt t="37633" x="4022725" y="4257675"/>
          <p14:tracePt t="37649" x="4064000" y="4264025"/>
          <p14:tracePt t="37666" x="4108450" y="4268788"/>
          <p14:tracePt t="37682" x="4160838" y="4268788"/>
          <p14:tracePt t="37699" x="4251325" y="4286250"/>
          <p14:tracePt t="37716" x="4360863" y="4297363"/>
          <p14:tracePt t="37732" x="4486275" y="4314825"/>
          <p14:tracePt t="37749" x="4594225" y="4321175"/>
          <p14:tracePt t="37766" x="4675188" y="4332288"/>
          <p14:tracePt t="37783" x="4737100" y="4337050"/>
          <p14:tracePt t="37799" x="4789488" y="4337050"/>
          <p14:tracePt t="37816" x="4875213" y="4343400"/>
          <p14:tracePt t="37833" x="4943475" y="4349750"/>
          <p14:tracePt t="37849" x="4994275" y="4349750"/>
          <p14:tracePt t="37866" x="5057775" y="4349750"/>
          <p14:tracePt t="37882" x="5108575" y="4343400"/>
          <p14:tracePt t="37899" x="5154613" y="4332288"/>
          <p14:tracePt t="37916" x="5194300" y="4314825"/>
          <p14:tracePt t="37932" x="5222875" y="4286250"/>
          <p14:tracePt t="37949" x="5251450" y="4246563"/>
          <p14:tracePt t="37966" x="5264150" y="4222750"/>
          <p14:tracePt t="38112" x="5268913" y="4222750"/>
          <p14:tracePt t="38120" x="5292725" y="4235450"/>
          <p14:tracePt t="38128" x="5326063" y="4257675"/>
          <p14:tracePt t="38136" x="5372100" y="4279900"/>
          <p14:tracePt t="38149" x="5383213" y="4286250"/>
          <p14:tracePt t="38166" x="5394325" y="4292600"/>
          <p14:tracePt t="38182" x="5411788" y="4292600"/>
          <p14:tracePt t="38199" x="5429250" y="4292600"/>
          <p14:tracePt t="38216" x="5457825" y="4286250"/>
          <p14:tracePt t="38232" x="5543550" y="4275138"/>
          <p14:tracePt t="38249" x="5611813" y="4275138"/>
          <p14:tracePt t="38266" x="5692775" y="4275138"/>
          <p14:tracePt t="38282" x="5754688" y="4275138"/>
          <p14:tracePt t="38299" x="5818188" y="4279900"/>
          <p14:tracePt t="38316" x="5868988" y="4286250"/>
          <p14:tracePt t="38332" x="5932488" y="4292600"/>
          <p14:tracePt t="38349" x="5994400" y="4292600"/>
          <p14:tracePt t="38366" x="6029325" y="4297363"/>
          <p14:tracePt t="38382" x="6064250" y="4297363"/>
          <p14:tracePt t="38399" x="6092825" y="4303713"/>
          <p14:tracePt t="38416" x="6126163" y="4303713"/>
          <p14:tracePt t="38432" x="6161088" y="4308475"/>
          <p14:tracePt t="38449" x="6172200" y="4308475"/>
          <p14:tracePt t="38467" x="6178550" y="4308475"/>
          <p14:tracePt t="38483" x="6183313" y="4308475"/>
          <p14:tracePt t="38499" x="6189663" y="4314825"/>
          <p14:tracePt t="38515" x="6200775" y="4314825"/>
          <p14:tracePt t="38532" x="6223000" y="4314825"/>
          <p14:tracePt t="38549" x="6257925" y="4314825"/>
          <p14:tracePt t="38566" x="6286500" y="4314825"/>
          <p14:tracePt t="38582" x="6315075" y="4314825"/>
          <p14:tracePt t="38599" x="6350000" y="4314825"/>
          <p14:tracePt t="38616" x="6423025" y="4314825"/>
          <p14:tracePt t="38633" x="6492875" y="4314825"/>
          <p14:tracePt t="38649" x="6537325" y="4321175"/>
          <p14:tracePt t="38666" x="6554788" y="4321175"/>
          <p14:tracePt t="39464" x="6561138" y="4321175"/>
          <p14:tracePt t="39472" x="6572250" y="4321175"/>
          <p14:tracePt t="39480" x="6578600" y="4321175"/>
          <p14:tracePt t="39488" x="6589713" y="4321175"/>
          <p14:tracePt t="39499" x="6600825" y="4321175"/>
          <p14:tracePt t="39516" x="6611938" y="4321175"/>
          <p14:tracePt t="39532" x="6623050" y="4321175"/>
          <p14:tracePt t="39549" x="6629400" y="4321175"/>
          <p14:tracePt t="39566" x="6635750" y="4321175"/>
          <p14:tracePt t="39582" x="6651625" y="4321175"/>
          <p14:tracePt t="39599" x="6675438" y="4321175"/>
          <p14:tracePt t="39615" x="6697663" y="4325938"/>
          <p14:tracePt t="39615" x="6708775" y="4332288"/>
          <p14:tracePt t="39633" x="6726238" y="4332288"/>
          <p14:tracePt t="39649" x="6737350" y="4332288"/>
          <p14:tracePt t="39696" x="6750050" y="4332288"/>
          <p14:tracePt t="39728" x="6761163" y="4337050"/>
          <p14:tracePt t="39744" x="6772275" y="4337050"/>
          <p14:tracePt t="39752" x="6783388" y="4337050"/>
          <p14:tracePt t="39766" x="6794500" y="4343400"/>
          <p14:tracePt t="39766" x="6840538" y="4343400"/>
          <p14:tracePt t="39782" x="6915150" y="4349750"/>
          <p14:tracePt t="39799" x="7000875" y="4349750"/>
          <p14:tracePt t="39816" x="7104063" y="4349750"/>
          <p14:tracePt t="39833" x="7143750" y="4349750"/>
          <p14:tracePt t="39849" x="7150100" y="4349750"/>
          <p14:tracePt t="40135" x="7154863" y="4349750"/>
          <p14:tracePt t="40183" x="7161213" y="4349750"/>
          <p14:tracePt t="40215" x="7172325" y="4349750"/>
          <p14:tracePt t="40216" x="7183438" y="4349750"/>
          <p14:tracePt t="40232" x="7194550" y="4349750"/>
          <p14:tracePt t="40232" x="7275513" y="4343400"/>
          <p14:tracePt t="40248" x="7366000" y="4343400"/>
          <p14:tracePt t="40265" x="7435850" y="4337050"/>
          <p14:tracePt t="40281" x="7469188" y="4332288"/>
          <p14:tracePt t="41023" x="7480300" y="4332288"/>
          <p14:tracePt t="41042" x="7515225" y="4332288"/>
          <p14:tracePt t="41042" x="7532688" y="4332288"/>
          <p14:tracePt t="41048" x="7594600" y="4332288"/>
          <p14:tracePt t="41065" x="7658100" y="4332288"/>
          <p14:tracePt t="41081" x="7737475" y="4337050"/>
          <p14:tracePt t="41098" x="7807325" y="4337050"/>
          <p14:tracePt t="41115" x="7851775" y="4343400"/>
          <p14:tracePt t="41131" x="7864475" y="4343400"/>
          <p14:tracePt t="41239" x="7864475" y="4349750"/>
          <p14:tracePt t="41255" x="7851775" y="4360863"/>
          <p14:tracePt t="41263" x="7829550" y="4378325"/>
          <p14:tracePt t="41270" x="7737475" y="4411663"/>
          <p14:tracePt t="41281" x="7554913" y="4475163"/>
          <p14:tracePt t="41298" x="7269163" y="4521200"/>
          <p14:tracePt t="41314" x="6932613" y="4554538"/>
          <p14:tracePt t="41331" x="6607175" y="4572000"/>
          <p14:tracePt t="41348" x="6361113" y="4572000"/>
          <p14:tracePt t="41364" x="6080125" y="4565650"/>
          <p14:tracePt t="41381" x="5749925" y="4549775"/>
          <p14:tracePt t="41398" x="5378450" y="4514850"/>
          <p14:tracePt t="41415" x="4851400" y="4464050"/>
          <p14:tracePt t="41432" x="4521200" y="4429125"/>
          <p14:tracePt t="41448" x="4189413" y="4400550"/>
          <p14:tracePt t="41464" x="3835400" y="4365625"/>
          <p14:tracePt t="41481" x="3446463" y="4343400"/>
          <p14:tracePt t="41498" x="3092450" y="4314825"/>
          <p14:tracePt t="41515" x="2822575" y="4297363"/>
          <p14:tracePt t="41531" x="2628900" y="4286250"/>
          <p14:tracePt t="41548" x="2463800" y="4279900"/>
          <p14:tracePt t="41564" x="2314575" y="4268788"/>
          <p14:tracePt t="41581" x="2165350" y="4268788"/>
          <p14:tracePt t="41598" x="2022475" y="4264025"/>
          <p14:tracePt t="41615" x="1892300" y="4264025"/>
          <p14:tracePt t="41631" x="1708150" y="4264025"/>
          <p14:tracePt t="41648" x="1560513" y="4275138"/>
          <p14:tracePt t="41664" x="1411288" y="4286250"/>
          <p14:tracePt t="41681" x="1292225" y="4308475"/>
          <p14:tracePt t="41698" x="1189038" y="4343400"/>
          <p14:tracePt t="41715" x="1103313" y="4378325"/>
          <p14:tracePt t="41731" x="1039813" y="4400550"/>
          <p14:tracePt t="41748" x="1011238" y="4422775"/>
          <p14:tracePt t="41765" x="1011238" y="4429125"/>
          <p14:tracePt t="41919" x="1022350" y="4446588"/>
          <p14:tracePt t="41927" x="1050925" y="4457700"/>
          <p14:tracePt t="41930" x="1103313" y="4468813"/>
          <p14:tracePt t="41948" x="1165225" y="4492625"/>
          <p14:tracePt t="41948" x="1343025" y="4537075"/>
          <p14:tracePt t="41965" x="1514475" y="4578350"/>
          <p14:tracePt t="41981" x="1663700" y="4622800"/>
          <p14:tracePt t="41981" x="1725613" y="4640263"/>
          <p14:tracePt t="41999" x="1778000" y="4651375"/>
          <p14:tracePt t="42015" x="1868488" y="4668838"/>
          <p14:tracePt t="42031" x="1908175" y="4679950"/>
          <p14:tracePt t="42048" x="1943100" y="4679950"/>
          <p14:tracePt t="42065" x="1960563" y="4686300"/>
          <p14:tracePt t="42081" x="1965325" y="4686300"/>
          <p14:tracePt t="42255" x="1971675" y="4686300"/>
          <p14:tracePt t="42263" x="2017713" y="4686300"/>
          <p14:tracePt t="42274" x="2103438" y="4686300"/>
          <p14:tracePt t="42275" x="2222500" y="4686300"/>
          <p14:tracePt t="42287" x="2532063" y="4708525"/>
          <p14:tracePt t="42298" x="2817813" y="4714875"/>
          <p14:tracePt t="42314" x="3022600" y="4714875"/>
          <p14:tracePt t="42331" x="3178175" y="4714875"/>
          <p14:tracePt t="42348" x="3279775" y="4708525"/>
          <p14:tracePt t="42365" x="3314700" y="4703763"/>
          <p14:tracePt t="42381" x="3336925" y="4697413"/>
          <p14:tracePt t="42398" x="3349625" y="4697413"/>
          <p14:tracePt t="42414" x="3378200" y="4697413"/>
          <p14:tracePt t="42431" x="3400425" y="4697413"/>
          <p14:tracePt t="42448" x="3422650" y="4697413"/>
          <p14:tracePt t="42543" x="3429000" y="4697413"/>
          <p14:tracePt t="42551" x="3446463" y="4697413"/>
          <p14:tracePt t="42557" x="3475038" y="4697413"/>
          <p14:tracePt t="42564" x="3525838" y="4697413"/>
          <p14:tracePt t="42581" x="3589338" y="4697413"/>
          <p14:tracePt t="42598" x="3640138" y="4703763"/>
          <p14:tracePt t="42614" x="3686175" y="4703763"/>
          <p14:tracePt t="42631" x="3692525" y="4703763"/>
          <p14:tracePt t="43121" x="0" y="0"/>
        </p14:tracePtLst>
        <p14:tracePtLst>
          <p14:tracePt t="46871" x="496888" y="4760913"/>
          <p14:tracePt t="47104" x="485775" y="4760913"/>
          <p14:tracePt t="47112" x="474663" y="4765675"/>
          <p14:tracePt t="47125" x="457200" y="4772025"/>
          <p14:tracePt t="47126" x="439738" y="4783138"/>
          <p14:tracePt t="47132" x="422275" y="4806950"/>
          <p14:tracePt t="47149" x="411163" y="4835525"/>
          <p14:tracePt t="47165" x="411163" y="4879975"/>
          <p14:tracePt t="47182" x="422275" y="4932363"/>
          <p14:tracePt t="47199" x="450850" y="5000625"/>
          <p14:tracePt t="47215" x="485775" y="5051425"/>
          <p14:tracePt t="47215" x="503238" y="5075238"/>
          <p14:tracePt t="47232" x="531813" y="5108575"/>
          <p14:tracePt t="47248" x="554038" y="5137150"/>
          <p14:tracePt t="47265" x="565150" y="5149850"/>
          <p14:tracePt t="47282" x="571500" y="5154613"/>
          <p14:tracePt t="47352" x="577850" y="5154613"/>
          <p14:tracePt t="47360" x="582613" y="5160963"/>
          <p14:tracePt t="47368" x="588963" y="5160963"/>
          <p14:tracePt t="47376" x="600075" y="5165725"/>
          <p14:tracePt t="47384" x="611188" y="5172075"/>
          <p14:tracePt t="47398" x="622300" y="5172075"/>
          <p14:tracePt t="47415" x="628650" y="5178425"/>
          <p14:tracePt t="47432" x="639763" y="5183188"/>
          <p14:tracePt t="47448" x="646113" y="5183188"/>
          <p14:tracePt t="47465" x="650875" y="5183188"/>
          <p14:tracePt t="47504" x="657225" y="5183188"/>
          <p14:tracePt t="47600" x="663575" y="5183188"/>
          <p14:tracePt t="47616" x="679450" y="5183188"/>
          <p14:tracePt t="47632" x="685800" y="5183188"/>
          <p14:tracePt t="47632" x="725488" y="5183188"/>
          <p14:tracePt t="47647" x="777875" y="5178425"/>
          <p14:tracePt t="47665" x="822325" y="5178425"/>
          <p14:tracePt t="47682" x="835025" y="5172075"/>
          <p14:tracePt t="47807" x="839788" y="5172075"/>
          <p14:tracePt t="47871" x="857250" y="5172075"/>
          <p14:tracePt t="47879" x="892175" y="5172075"/>
          <p14:tracePt t="47881" x="993775" y="5160963"/>
          <p14:tracePt t="47897" x="1092200" y="5160963"/>
          <p14:tracePt t="47914" x="1171575" y="5160963"/>
          <p14:tracePt t="47931" x="1217613" y="5154613"/>
          <p14:tracePt t="47948" x="1222375" y="5154613"/>
          <p14:tracePt t="49087" x="1228725" y="5154613"/>
          <p14:tracePt t="49095" x="1268413" y="5149850"/>
          <p14:tracePt t="49097" x="1536700" y="5154613"/>
          <p14:tracePt t="49115" x="2006600" y="5189538"/>
          <p14:tracePt t="49131" x="2536825" y="5240338"/>
          <p14:tracePt t="49147" x="2982913" y="5264150"/>
          <p14:tracePt t="49164" x="3332163" y="5275263"/>
          <p14:tracePt t="49181" x="3521075" y="5275263"/>
          <p14:tracePt t="49197" x="3622675" y="5275263"/>
          <p14:tracePt t="49214" x="3668713" y="5268913"/>
          <p14:tracePt t="49231" x="3679825" y="5268913"/>
          <p14:tracePt t="49247" x="3708400" y="5264150"/>
          <p14:tracePt t="49264" x="3754438" y="5251450"/>
          <p14:tracePt t="49281" x="3800475" y="5246688"/>
          <p14:tracePt t="49297" x="3835400" y="5240338"/>
          <p14:tracePt t="49314" x="3863975" y="5235575"/>
          <p14:tracePt t="49331" x="3886200" y="5229225"/>
          <p14:tracePt t="49347" x="3921125" y="5222875"/>
          <p14:tracePt t="49364" x="3965575" y="5222875"/>
          <p14:tracePt t="49381" x="4017963" y="5218113"/>
          <p14:tracePt t="49397" x="4046538" y="5211763"/>
          <p14:tracePt t="49414" x="4057650" y="5211763"/>
          <p14:tracePt t="49551" x="4075113" y="5207000"/>
          <p14:tracePt t="49558" x="4092575" y="5200650"/>
          <p14:tracePt t="49573" x="4121150" y="5189538"/>
          <p14:tracePt t="49573" x="4160838" y="5178425"/>
          <p14:tracePt t="49580" x="4251325" y="5165725"/>
          <p14:tracePt t="49597" x="4332288" y="5160963"/>
          <p14:tracePt t="49614" x="4389438" y="5154613"/>
          <p14:tracePt t="51231" x="4383088" y="5149850"/>
          <p14:tracePt t="51241" x="4354513" y="5143500"/>
          <p14:tracePt t="51246" x="4275138" y="5114925"/>
          <p14:tracePt t="51263" x="4229100" y="5108575"/>
          <p14:tracePt t="51263" x="4132263" y="5086350"/>
          <p14:tracePt t="51280" x="4040188" y="5064125"/>
          <p14:tracePt t="51297" x="3971925" y="5051425"/>
          <p14:tracePt t="51314" x="3925888" y="5046663"/>
          <p14:tracePt t="51331" x="3892550" y="5040313"/>
          <p14:tracePt t="51348" x="3875088" y="5040313"/>
          <p14:tracePt t="51364" x="3851275" y="5040313"/>
          <p14:tracePt t="51381" x="3811588" y="5040313"/>
          <p14:tracePt t="51397" x="3725863" y="5040313"/>
          <p14:tracePt t="51414" x="3525838" y="5064125"/>
          <p14:tracePt t="51431" x="3371850" y="5075238"/>
          <p14:tracePt t="51447" x="3235325" y="5080000"/>
          <p14:tracePt t="51464" x="3114675" y="5080000"/>
          <p14:tracePt t="51481" x="3035300" y="5080000"/>
          <p14:tracePt t="51497" x="2982913" y="5080000"/>
          <p14:tracePt t="51514" x="2925763" y="5086350"/>
          <p14:tracePt t="51530" x="2851150" y="5092700"/>
          <p14:tracePt t="51547" x="2778125" y="5108575"/>
          <p14:tracePt t="51564" x="2708275" y="5114925"/>
          <p14:tracePt t="51581" x="2657475" y="5121275"/>
          <p14:tracePt t="51597" x="2617788" y="5126038"/>
          <p14:tracePt t="51614" x="2560638" y="5137150"/>
          <p14:tracePt t="51631" x="2543175" y="5143500"/>
          <p14:tracePt t="51863" x="2536825" y="5149850"/>
          <p14:tracePt t="51879" x="2532063" y="5160963"/>
          <p14:tracePt t="51886" x="2532063" y="5165725"/>
          <p14:tracePt t="51903" x="2532063" y="5172075"/>
          <p14:tracePt t="51914" x="2532063" y="5178425"/>
          <p14:tracePt t="51914" x="2532063" y="5183188"/>
          <p14:tracePt t="51930" x="2532063" y="5194300"/>
          <p14:tracePt t="51947" x="2532063" y="5200650"/>
          <p14:tracePt t="51964" x="2536825" y="5200650"/>
          <p14:tracePt t="52264" x="2536825" y="5207000"/>
          <p14:tracePt t="52274" x="2532063" y="5207000"/>
          <p14:tracePt t="52288" x="2520950" y="5211763"/>
          <p14:tracePt t="52308" x="2508250" y="5211763"/>
          <p14:tracePt t="52319" x="2497138" y="5218113"/>
          <p14:tracePt t="52399" x="2492375" y="5222875"/>
          <p14:tracePt t="52431" x="2479675" y="5222875"/>
          <p14:tracePt t="52479" x="2474913" y="5222875"/>
          <p14:tracePt t="53175" x="2479675" y="5222875"/>
          <p14:tracePt t="53199" x="2486025" y="5222875"/>
          <p14:tracePt t="53207" x="2492375" y="5222875"/>
          <p14:tracePt t="53224" x="2503488" y="5222875"/>
          <p14:tracePt t="53232" x="2514600" y="5222875"/>
          <p14:tracePt t="53232" x="2525713" y="5222875"/>
          <p14:tracePt t="53248" x="2536825" y="5218113"/>
          <p14:tracePt t="53265" x="2543175" y="5218113"/>
          <p14:tracePt t="53281" x="2549525" y="5218113"/>
          <p14:tracePt t="53383" x="2554288" y="5218113"/>
          <p14:tracePt t="53392" x="2560638" y="5218113"/>
          <p14:tracePt t="53407" x="2571750" y="5218113"/>
          <p14:tracePt t="53425" x="2578100" y="5218113"/>
          <p14:tracePt t="53447" x="2582863" y="5218113"/>
          <p14:tracePt t="53463" x="2589213" y="5218113"/>
          <p14:tracePt t="53487" x="2593975" y="5218113"/>
          <p14:tracePt t="53839" x="2600325" y="5218113"/>
          <p14:tracePt t="53854" x="2606675" y="5218113"/>
          <p14:tracePt t="53865" x="2611438" y="5218113"/>
          <p14:tracePt t="53865" x="2622550" y="5218113"/>
          <p14:tracePt t="53881" x="2635250" y="5218113"/>
          <p14:tracePt t="53898" x="2651125" y="5218113"/>
          <p14:tracePt t="53915" x="2668588" y="5218113"/>
          <p14:tracePt t="53931" x="2674938" y="5218113"/>
          <p14:tracePt t="53968" x="2679700" y="5218113"/>
          <p14:tracePt t="53991" x="2686050" y="5218113"/>
          <p14:tracePt t="54015" x="2692400" y="5218113"/>
          <p14:tracePt t="54024" x="2703513" y="5218113"/>
          <p14:tracePt t="54039" x="2708275" y="5218113"/>
          <p14:tracePt t="54048" x="2720975" y="5218113"/>
          <p14:tracePt t="54053" x="2736850" y="5218113"/>
          <p14:tracePt t="54065" x="2749550" y="5218113"/>
          <p14:tracePt t="54081" x="2771775" y="5218113"/>
          <p14:tracePt t="54168" x="2778125" y="5218113"/>
          <p14:tracePt t="54175" x="2782888" y="5218113"/>
          <p14:tracePt t="54192" x="2789238" y="5218113"/>
          <p14:tracePt t="54200" x="2800350" y="5218113"/>
          <p14:tracePt t="54200" x="2806700" y="5218113"/>
          <p14:tracePt t="54215" x="2822575" y="5218113"/>
          <p14:tracePt t="54232" x="2828925" y="5218113"/>
          <p14:tracePt t="54248" x="2840038" y="5218113"/>
          <p14:tracePt t="54343" x="2846388" y="5218113"/>
          <p14:tracePt t="54359" x="2851150" y="5218113"/>
          <p14:tracePt t="54384" x="2857500" y="5218113"/>
          <p14:tracePt t="54511" x="2863850" y="5218113"/>
          <p14:tracePt t="54527" x="2868613" y="5218113"/>
          <p14:tracePt t="54543" x="2874963" y="5222875"/>
          <p14:tracePt t="54615" x="2879725" y="5222875"/>
          <p14:tracePt t="54639" x="2892425" y="5222875"/>
          <p14:tracePt t="54647" x="2897188" y="5229225"/>
          <p14:tracePt t="54664" x="2903538" y="5235575"/>
          <p14:tracePt t="54665" x="2921000" y="5246688"/>
          <p14:tracePt t="54681" x="2954338" y="5257800"/>
          <p14:tracePt t="54697" x="2994025" y="5264150"/>
          <p14:tracePt t="54715" x="3028950" y="5264150"/>
          <p14:tracePt t="54731" x="3057525" y="5264150"/>
          <p14:tracePt t="54748" x="3086100" y="5264150"/>
          <p14:tracePt t="54765" x="3114675" y="5257800"/>
          <p14:tracePt t="54781" x="3132138" y="5257800"/>
          <p14:tracePt t="54798" x="3136900" y="5257800"/>
          <p14:tracePt t="54815" x="3143250" y="5251450"/>
          <p14:tracePt t="55455" x="3154363" y="5251450"/>
          <p14:tracePt t="55463" x="3194050" y="5240338"/>
          <p14:tracePt t="55471" x="3314700" y="5222875"/>
          <p14:tracePt t="55481" x="3411538" y="5211763"/>
          <p14:tracePt t="55498" x="3451225" y="5207000"/>
          <p14:tracePt t="55515" x="3463925" y="5207000"/>
          <p14:tracePt t="55967" x="3463925" y="5183188"/>
          <p14:tracePt t="55975" x="3457575" y="5154613"/>
          <p14:tracePt t="55983" x="3451225" y="5121275"/>
          <p14:tracePt t="55991" x="3440113" y="5097463"/>
          <p14:tracePt t="55999" x="3429000" y="5040313"/>
          <p14:tracePt t="56015" x="3429000" y="5006975"/>
          <p14:tracePt t="56031" x="3422650" y="4994275"/>
          <p14:tracePt t="56048" x="3417888" y="4978400"/>
          <p14:tracePt t="56127" x="3417888" y="4965700"/>
          <p14:tracePt t="56141" x="3422650" y="4954588"/>
          <p14:tracePt t="56142" x="3429000" y="4943475"/>
          <p14:tracePt t="57263" x="3429000" y="4949825"/>
          <p14:tracePt t="57275" x="3429000" y="4972050"/>
          <p14:tracePt t="57279" x="3429000" y="4989513"/>
          <p14:tracePt t="57279" x="3422650" y="5011738"/>
          <p14:tracePt t="57298" x="3422650" y="5018088"/>
          <p14:tracePt t="57298" x="3417888" y="5057775"/>
          <p14:tracePt t="57314" x="3417888" y="5092700"/>
          <p14:tracePt t="57331" x="3417888" y="5126038"/>
          <p14:tracePt t="57348" x="3417888" y="5132388"/>
          <p14:tracePt t="58335" x="3411538" y="5132388"/>
          <p14:tracePt t="58359" x="3411538" y="5137150"/>
          <p14:tracePt t="58375" x="3406775" y="5143500"/>
          <p14:tracePt t="58383" x="3400425" y="5143500"/>
          <p14:tracePt t="58399" x="3394075" y="5143500"/>
          <p14:tracePt t="58431" x="3394075" y="5149850"/>
          <p14:tracePt t="58528" x="3389313" y="5154613"/>
          <p14:tracePt t="58543" x="3382963" y="5160963"/>
          <p14:tracePt t="58551" x="3378200" y="5160963"/>
          <p14:tracePt t="58567" x="3378200" y="5172075"/>
          <p14:tracePt t="58583" x="3371850" y="5183188"/>
          <p14:tracePt t="58598" x="3365500" y="5183188"/>
          <p14:tracePt t="58631" x="3365500" y="5189538"/>
          <p14:tracePt t="58647" x="3360738" y="5194300"/>
          <p14:tracePt t="58655" x="3360738" y="5200650"/>
          <p14:tracePt t="59255" x="3382963" y="5194300"/>
          <p14:tracePt t="59263" x="3406775" y="5178425"/>
          <p14:tracePt t="59281" x="3457575" y="5132388"/>
          <p14:tracePt t="59281" x="3521075" y="5086350"/>
          <p14:tracePt t="59298" x="3589338" y="5022850"/>
          <p14:tracePt t="59298" x="0" y="0"/>
        </p14:tracePtLst>
        <p14:tracePtLst>
          <p14:tracePt t="59911" x="4154488" y="3675063"/>
          <p14:tracePt t="59983" x="4154488" y="3657600"/>
          <p14:tracePt t="59991" x="4149725" y="3635375"/>
          <p14:tracePt t="59999" x="4149725" y="3617913"/>
          <p14:tracePt t="60015" x="4143375" y="3594100"/>
          <p14:tracePt t="60031" x="4125913" y="3565525"/>
          <p14:tracePt t="60047" x="4103688" y="3532188"/>
          <p14:tracePt t="60057" x="4086225" y="3514725"/>
          <p14:tracePt t="60071" x="4057650" y="3492500"/>
          <p14:tracePt t="60087" x="4046538" y="3486150"/>
          <p14:tracePt t="60103" x="4035425" y="3486150"/>
          <p14:tracePt t="60119" x="4029075" y="3486150"/>
          <p14:tracePt t="60135" x="4017963" y="3479800"/>
          <p14:tracePt t="60151" x="3983038" y="3468688"/>
          <p14:tracePt t="60167" x="3960813" y="3457575"/>
          <p14:tracePt t="60183" x="3921125" y="3451225"/>
          <p14:tracePt t="60199" x="3892550" y="3446463"/>
          <p14:tracePt t="60215" x="3846513" y="3435350"/>
          <p14:tracePt t="60215" x="3822700" y="3429000"/>
          <p14:tracePt t="60231" x="3778250" y="3422650"/>
          <p14:tracePt t="60255" x="3749675" y="3422650"/>
          <p14:tracePt t="60264" x="3721100" y="3422650"/>
          <p14:tracePt t="60281" x="3703638" y="3429000"/>
          <p14:tracePt t="60303" x="3663950" y="3451225"/>
          <p14:tracePt t="60319" x="3611563" y="3479800"/>
          <p14:tracePt t="60331" x="3554413" y="3521075"/>
          <p14:tracePt t="60351" x="3492500" y="3565525"/>
          <p14:tracePt t="60367" x="3440113" y="3611563"/>
          <p14:tracePt t="60381" x="3394075" y="3675063"/>
          <p14:tracePt t="60398" x="3343275" y="3736975"/>
          <p14:tracePt t="60414" x="3314700" y="3835400"/>
          <p14:tracePt t="60431" x="3303588" y="3879850"/>
          <p14:tracePt t="60448" x="3303588" y="3914775"/>
          <p14:tracePt t="60464" x="3303588" y="3932238"/>
          <p14:tracePt t="60481" x="3308350" y="3937000"/>
          <p14:tracePt t="60498" x="3321050" y="3943350"/>
          <p14:tracePt t="60514" x="3336925" y="3949700"/>
          <p14:tracePt t="60531" x="3394075" y="3949700"/>
          <p14:tracePt t="60548" x="3497263" y="3943350"/>
          <p14:tracePt t="60564" x="3622675" y="3921125"/>
          <p14:tracePt t="60581" x="3783013" y="3892550"/>
          <p14:tracePt t="60598" x="3925888" y="3846513"/>
          <p14:tracePt t="60614" x="4079875" y="3778250"/>
          <p14:tracePt t="60631" x="4125913" y="3732213"/>
          <p14:tracePt t="60648" x="4154488" y="3692525"/>
          <p14:tracePt t="60664" x="4171950" y="3646488"/>
          <p14:tracePt t="60681" x="4171950" y="3582988"/>
          <p14:tracePt t="60698" x="4171950" y="3525838"/>
          <p14:tracePt t="60714" x="4160838" y="3475038"/>
          <p14:tracePt t="60731" x="4125913" y="3429000"/>
          <p14:tracePt t="60748" x="4075113" y="3389313"/>
          <p14:tracePt t="60764" x="3989388" y="3354388"/>
          <p14:tracePt t="60782" x="3863975" y="3314700"/>
          <p14:tracePt t="60798" x="3732213" y="3286125"/>
          <p14:tracePt t="60814" x="3578225" y="3275013"/>
          <p14:tracePt t="60831" x="3508375" y="3275013"/>
          <p14:tracePt t="60848" x="3446463" y="3279775"/>
          <p14:tracePt t="60864" x="3400425" y="3292475"/>
          <p14:tracePt t="60881" x="3365500" y="3303588"/>
          <p14:tracePt t="60897" x="3321050" y="3336925"/>
          <p14:tracePt t="60914" x="3257550" y="3382963"/>
          <p14:tracePt t="60931" x="3194050" y="3446463"/>
          <p14:tracePt t="60948" x="3154363" y="3514725"/>
          <p14:tracePt t="60964" x="3125788" y="3600450"/>
          <p14:tracePt t="60981" x="3108325" y="3692525"/>
          <p14:tracePt t="60997" x="3114675" y="3778250"/>
          <p14:tracePt t="61014" x="3178175" y="3892550"/>
          <p14:tracePt t="61031" x="3251200" y="3949700"/>
          <p14:tracePt t="61048" x="3336925" y="3983038"/>
          <p14:tracePt t="61064" x="3440113" y="3994150"/>
          <p14:tracePt t="61081" x="3536950" y="3983038"/>
          <p14:tracePt t="61098" x="3646488" y="3943350"/>
          <p14:tracePt t="61114" x="3736975" y="3892550"/>
          <p14:tracePt t="61131" x="3829050" y="3829050"/>
          <p14:tracePt t="61148" x="3892550" y="3765550"/>
          <p14:tracePt t="61164" x="3925888" y="3703638"/>
          <p14:tracePt t="61181" x="3937000" y="3640138"/>
          <p14:tracePt t="61197" x="3937000" y="3600450"/>
          <p14:tracePt t="61214" x="3937000" y="3543300"/>
          <p14:tracePt t="61231" x="3925888" y="3532188"/>
          <p14:tracePt t="61249" x="3925888" y="3521075"/>
          <p14:tracePt t="61311" x="3921125" y="3521075"/>
          <p14:tracePt t="61311" x="0" y="0"/>
        </p14:tracePtLst>
        <p14:tracePtLst>
          <p14:tracePt t="62407" x="5349875" y="5137150"/>
          <p14:tracePt t="62872" x="5343525" y="5143500"/>
          <p14:tracePt t="62879" x="5337175" y="5149850"/>
          <p14:tracePt t="62891" x="5337175" y="5154613"/>
          <p14:tracePt t="62903" x="5332413" y="5154613"/>
          <p14:tracePt t="62919" x="5326063" y="5160963"/>
          <p14:tracePt t="62940" x="5321300" y="5160963"/>
          <p14:tracePt t="62959" x="5321300" y="5165725"/>
          <p14:tracePt t="62975" x="5314950" y="5165725"/>
          <p14:tracePt t="62991" x="5308600" y="5165725"/>
          <p14:tracePt t="63031" x="5308600" y="5172075"/>
          <p14:tracePt t="63047" x="5303838" y="5172075"/>
          <p14:tracePt t="63064" x="5297488" y="5178425"/>
          <p14:tracePt t="63081" x="5292725" y="5178425"/>
          <p14:tracePt t="63081" x="5292725" y="5183188"/>
          <p14:tracePt t="63097" x="5286375" y="5183188"/>
          <p14:tracePt t="63114" x="5275263" y="5183188"/>
          <p14:tracePt t="63168" x="5268913" y="5189538"/>
          <p14:tracePt t="63591" x="5280025" y="5189538"/>
          <p14:tracePt t="63599" x="5297488" y="5194300"/>
          <p14:tracePt t="63615" x="5308600" y="5194300"/>
          <p14:tracePt t="63615" x="5321300" y="5194300"/>
          <p14:tracePt t="63631" x="5372100" y="5200650"/>
          <p14:tracePt t="63647" x="5400675" y="5207000"/>
          <p14:tracePt t="63664" x="5429250" y="5207000"/>
          <p14:tracePt t="63681" x="5440363" y="5211763"/>
          <p14:tracePt t="63697" x="5451475" y="5211763"/>
          <p14:tracePt t="63714" x="5457825" y="5211763"/>
          <p14:tracePt t="63731" x="5475288" y="5211763"/>
          <p14:tracePt t="63747" x="5497513" y="5211763"/>
          <p14:tracePt t="63764" x="5514975" y="5211763"/>
          <p14:tracePt t="63781" x="5537200" y="5211763"/>
          <p14:tracePt t="63797" x="5565775" y="5207000"/>
          <p14:tracePt t="63814" x="5594350" y="5207000"/>
          <p14:tracePt t="63831" x="5646738" y="5194300"/>
          <p14:tracePt t="63847" x="5668963" y="5194300"/>
          <p14:tracePt t="63864" x="5703888" y="5189538"/>
          <p14:tracePt t="63881" x="5737225" y="5189538"/>
          <p14:tracePt t="63898" x="5789613" y="5183188"/>
          <p14:tracePt t="63914" x="5864225" y="5178425"/>
          <p14:tracePt t="63931" x="5937250" y="5165725"/>
          <p14:tracePt t="63947" x="6018213" y="5149850"/>
          <p14:tracePt t="63964" x="6080125" y="5137150"/>
          <p14:tracePt t="63981" x="6137275" y="5126038"/>
          <p14:tracePt t="63997" x="6183313" y="5114925"/>
          <p14:tracePt t="64014" x="6229350" y="5092700"/>
          <p14:tracePt t="64031" x="6251575" y="5080000"/>
          <p14:tracePt t="64047" x="6264275" y="5080000"/>
          <p14:tracePt t="64064" x="6264275" y="5075238"/>
          <p14:tracePt t="64191" x="6264275" y="5068888"/>
          <p14:tracePt t="64199" x="6264275" y="5064125"/>
          <p14:tracePt t="64207" x="6257925" y="5057775"/>
          <p14:tracePt t="64215" x="6229350" y="5040313"/>
          <p14:tracePt t="64224" x="6211888" y="5029200"/>
          <p14:tracePt t="64231" x="6189663" y="5018088"/>
          <p14:tracePt t="64247" x="6161088" y="5000625"/>
          <p14:tracePt t="64264" x="6121400" y="4989513"/>
          <p14:tracePt t="64281" x="6075363" y="4972050"/>
          <p14:tracePt t="64297" x="6022975" y="4949825"/>
          <p14:tracePt t="64314" x="5954713" y="4937125"/>
          <p14:tracePt t="64331" x="5915025" y="4932363"/>
          <p14:tracePt t="64347" x="5851525" y="4932363"/>
          <p14:tracePt t="64364" x="5783263" y="4932363"/>
          <p14:tracePt t="64381" x="5703888" y="4932363"/>
          <p14:tracePt t="64397" x="5629275" y="4954588"/>
          <p14:tracePt t="64414" x="5549900" y="4983163"/>
          <p14:tracePt t="64432" x="5503863" y="5000625"/>
          <p14:tracePt t="64447" x="5464175" y="5018088"/>
          <p14:tracePt t="64464" x="5429250" y="5035550"/>
          <p14:tracePt t="64481" x="5389563" y="5057775"/>
          <p14:tracePt t="64497" x="5365750" y="5068888"/>
          <p14:tracePt t="64514" x="5343525" y="5080000"/>
          <p14:tracePt t="64531" x="5321300" y="5103813"/>
          <p14:tracePt t="64547" x="5297488" y="5126038"/>
          <p14:tracePt t="64564" x="5268913" y="5154613"/>
          <p14:tracePt t="64581" x="5246688" y="5178425"/>
          <p14:tracePt t="64597" x="5222875" y="5207000"/>
          <p14:tracePt t="64614" x="5211763" y="5229225"/>
          <p14:tracePt t="64631" x="5207000" y="5235575"/>
          <p14:tracePt t="64647" x="5200650" y="5240338"/>
          <p14:tracePt t="64664" x="5200650" y="5246688"/>
          <p14:tracePt t="64681" x="5200650" y="5257800"/>
          <p14:tracePt t="64697" x="5200650" y="5264150"/>
          <p14:tracePt t="64743" x="5200650" y="5268913"/>
          <p14:tracePt t="64775" x="5200650" y="5275263"/>
          <p14:tracePt t="64791" x="5218113" y="5280025"/>
          <p14:tracePt t="64799" x="5235575" y="5292725"/>
          <p14:tracePt t="64799" x="5257800" y="5297488"/>
          <p14:tracePt t="64815" x="5332413" y="5314950"/>
          <p14:tracePt t="64815" x="5389563" y="5321300"/>
          <p14:tracePt t="64831" x="5451475" y="5337175"/>
          <p14:tracePt t="64846" x="5668963" y="5354638"/>
          <p14:tracePt t="64863" x="5794375" y="5354638"/>
          <p14:tracePt t="64880" x="5915025" y="5343525"/>
          <p14:tracePt t="64897" x="6035675" y="5321300"/>
          <p14:tracePt t="64914" x="6143625" y="5292725"/>
          <p14:tracePt t="64931" x="6246813" y="5268913"/>
          <p14:tracePt t="64947" x="6332538" y="5251450"/>
          <p14:tracePt t="64964" x="6394450" y="5229225"/>
          <p14:tracePt t="64981" x="6446838" y="5207000"/>
          <p14:tracePt t="64997" x="6464300" y="5194300"/>
          <p14:tracePt t="65014" x="6469063" y="5183188"/>
          <p14:tracePt t="65054" x="6475413" y="5183188"/>
          <p14:tracePt t="65079" x="6475413" y="5172075"/>
          <p14:tracePt t="65085" x="6475413" y="5165725"/>
          <p14:tracePt t="65097" x="6469063" y="5160963"/>
          <p14:tracePt t="65098" x="6446838" y="5132388"/>
          <p14:tracePt t="65114" x="6394450" y="5086350"/>
          <p14:tracePt t="65131" x="6315075" y="5022850"/>
          <p14:tracePt t="65147" x="6223000" y="4972050"/>
          <p14:tracePt t="65164" x="6143625" y="4921250"/>
          <p14:tracePt t="65181" x="6057900" y="4875213"/>
          <p14:tracePt t="65198" x="5983288" y="4851400"/>
          <p14:tracePt t="65214" x="5829300" y="4811713"/>
          <p14:tracePt t="65231" x="5697538" y="4800600"/>
          <p14:tracePt t="65247" x="5554663" y="4789488"/>
          <p14:tracePt t="65264" x="5378450" y="4772025"/>
          <p14:tracePt t="65281" x="5229225" y="4765675"/>
          <p14:tracePt t="65297" x="5114925" y="4765675"/>
          <p14:tracePt t="65314" x="5057775" y="4765675"/>
          <p14:tracePt t="65331" x="5040313" y="4772025"/>
          <p14:tracePt t="65348" x="5018088" y="4783138"/>
          <p14:tracePt t="65364" x="5000625" y="4794250"/>
          <p14:tracePt t="65381" x="4972050" y="4822825"/>
          <p14:tracePt t="65397" x="4954588" y="4864100"/>
          <p14:tracePt t="65414" x="4932363" y="4949825"/>
          <p14:tracePt t="65431" x="4932363" y="5000625"/>
          <p14:tracePt t="65447" x="4932363" y="5051425"/>
          <p14:tracePt t="65464" x="4949825" y="5092700"/>
          <p14:tracePt t="65481" x="4978400" y="5121275"/>
          <p14:tracePt t="65497" x="5018088" y="5149850"/>
          <p14:tracePt t="65515" x="5080000" y="5165725"/>
          <p14:tracePt t="65531" x="5165725" y="5194300"/>
          <p14:tracePt t="65547" x="5297488" y="5218113"/>
          <p14:tracePt t="65564" x="5440363" y="5235575"/>
          <p14:tracePt t="65581" x="5561013" y="5240338"/>
          <p14:tracePt t="65597" x="5668963" y="5246688"/>
          <p14:tracePt t="65614" x="5800725" y="5240338"/>
          <p14:tracePt t="65631" x="5903913" y="5222875"/>
          <p14:tracePt t="65648" x="6011863" y="5194300"/>
          <p14:tracePt t="65664" x="6126163" y="5165725"/>
          <p14:tracePt t="65681" x="6218238" y="5126038"/>
          <p14:tracePt t="65697" x="6315075" y="5092700"/>
          <p14:tracePt t="65714" x="6372225" y="5051425"/>
          <p14:tracePt t="65731" x="6394450" y="5035550"/>
          <p14:tracePt t="65747" x="6407150" y="5018088"/>
          <p14:tracePt t="65764" x="6407150" y="5011738"/>
          <p14:tracePt t="65799" x="6407150" y="5006975"/>
          <p14:tracePt t="65823" x="6407150" y="4994275"/>
          <p14:tracePt t="65841" x="6394450" y="4983163"/>
          <p14:tracePt t="65841" x="6378575" y="4978400"/>
          <p14:tracePt t="65848" x="6315075" y="4960938"/>
          <p14:tracePt t="65864" x="6183313" y="4943475"/>
          <p14:tracePt t="65881" x="5989638" y="4926013"/>
          <p14:tracePt t="65897" x="5794375" y="4921250"/>
          <p14:tracePt t="65914" x="5646738" y="4932363"/>
          <p14:tracePt t="65931" x="5572125" y="4943475"/>
          <p14:tracePt t="66255" x="5565775" y="4943475"/>
          <p14:tracePt t="66263" x="5549900" y="4926013"/>
          <p14:tracePt t="66271" x="5508625" y="4875213"/>
          <p14:tracePt t="66280" x="5446713" y="4818063"/>
          <p14:tracePt t="66281" x="5218113" y="4651375"/>
          <p14:tracePt t="66297" x="4840288" y="4394200"/>
          <p14:tracePt t="66314" x="4365625" y="4079875"/>
          <p14:tracePt t="66331" x="3857625" y="3771900"/>
          <p14:tracePt t="66348" x="3343275" y="3446463"/>
          <p14:tracePt t="66364" x="2892425" y="3160713"/>
          <p14:tracePt t="66381" x="2532063" y="2925763"/>
          <p14:tracePt t="66397" x="2251075" y="2743200"/>
          <p14:tracePt t="66414" x="1954213" y="2543175"/>
          <p14:tracePt t="66431" x="1828800" y="2463800"/>
          <p14:tracePt t="66447" x="1736725" y="2406650"/>
          <p14:tracePt t="66464" x="1651000" y="2349500"/>
          <p14:tracePt t="66481" x="1543050" y="2286000"/>
          <p14:tracePt t="66497" x="1446213" y="2222500"/>
          <p14:tracePt t="66514" x="1400175" y="2171700"/>
          <p14:tracePt t="66531" x="1365250" y="2132013"/>
          <p14:tracePt t="66547" x="1331913" y="2097088"/>
          <p14:tracePt t="66564" x="1314450" y="2074863"/>
          <p14:tracePt t="66581" x="1308100" y="2074863"/>
          <p14:tracePt t="66927" x="1308100" y="2079625"/>
          <p14:tracePt t="66940" x="1331913" y="2125663"/>
          <p14:tracePt t="66941" x="1382713" y="2189163"/>
          <p14:tracePt t="66947" x="1497013" y="2336800"/>
          <p14:tracePt t="66964" x="1622425" y="2468563"/>
          <p14:tracePt t="66980" x="1731963" y="2578100"/>
          <p14:tracePt t="66997" x="1835150" y="2668588"/>
          <p14:tracePt t="67014" x="1978025" y="2789238"/>
          <p14:tracePt t="67031" x="2028825" y="2835275"/>
          <p14:tracePt t="67047" x="2046288" y="2857500"/>
          <p14:tracePt t="67215" x="2035175" y="2857500"/>
          <p14:tracePt t="67222" x="2011363" y="2846388"/>
          <p14:tracePt t="67230" x="1943100" y="2806700"/>
          <p14:tracePt t="67247" x="1892300" y="2771775"/>
          <p14:tracePt t="67248" x="1765300" y="2697163"/>
          <p14:tracePt t="67264" x="1622425" y="2589213"/>
          <p14:tracePt t="67280" x="1508125" y="2486025"/>
          <p14:tracePt t="67297" x="1446213" y="2406650"/>
          <p14:tracePt t="67314" x="1406525" y="2349500"/>
          <p14:tracePt t="67331" x="1382713" y="2297113"/>
          <p14:tracePt t="67347" x="1371600" y="2274888"/>
          <p14:tracePt t="67364" x="1371600" y="2268538"/>
          <p14:tracePt t="67526" x="1377950" y="2274888"/>
          <p14:tracePt t="67534" x="1400175" y="2297113"/>
          <p14:tracePt t="67542" x="1446213" y="2332038"/>
          <p14:tracePt t="67551" x="1497013" y="2371725"/>
          <p14:tracePt t="67558" x="1554163" y="2411413"/>
          <p14:tracePt t="67564" x="1622425" y="2468563"/>
          <p14:tracePt t="67580" x="1635125" y="2479675"/>
          <p14:tracePt t="68006" x="1657350" y="2497138"/>
          <p14:tracePt t="68014" x="1793875" y="2640013"/>
          <p14:tracePt t="68031" x="1943100" y="2782888"/>
          <p14:tracePt t="68031" x="2354263" y="3125788"/>
          <p14:tracePt t="68047" x="2886075" y="3571875"/>
          <p14:tracePt t="68064" x="3492500" y="4079875"/>
          <p14:tracePt t="68080" x="4046538" y="4560888"/>
          <p14:tracePt t="68097" x="4532313" y="4965700"/>
          <p14:tracePt t="68114" x="4879975" y="5246688"/>
          <p14:tracePt t="68131" x="5057775" y="5360988"/>
          <p14:tracePt t="68147" x="5132388" y="5389563"/>
          <p14:tracePt t="68164" x="5154613" y="5389563"/>
          <p14:tracePt t="68180" x="5165725" y="5389563"/>
          <p14:tracePt t="68359" x="5172075" y="5389563"/>
          <p14:tracePt t="68430" x="5178425" y="5389563"/>
          <p14:tracePt t="68438" x="5194300" y="5378450"/>
          <p14:tracePt t="68447" x="5218113" y="5360988"/>
          <p14:tracePt t="68451" x="5257800" y="5337175"/>
          <p14:tracePt t="68464" x="5321300" y="5292725"/>
          <p14:tracePt t="68480" x="5383213" y="5246688"/>
          <p14:tracePt t="68497" x="5422900" y="5222875"/>
          <p14:tracePt t="68514" x="5435600" y="5218113"/>
          <p14:tracePt t="68870" x="0" y="0"/>
        </p14:tracePtLst>
        <p14:tracePtLst>
          <p14:tracePt t="79519" x="3594100" y="6051550"/>
          <p14:tracePt t="79527" x="3594100" y="6057900"/>
          <p14:tracePt t="79663" x="3594100" y="6064250"/>
          <p14:tracePt t="79711" x="3600450" y="6080125"/>
          <p14:tracePt t="79719" x="3606800" y="6097588"/>
          <p14:tracePt t="79727" x="3611563" y="6115050"/>
          <p14:tracePt t="79748" x="3635375" y="6165850"/>
          <p14:tracePt t="79751" x="3675063" y="6240463"/>
          <p14:tracePt t="79764" x="3749675" y="6332538"/>
          <p14:tracePt t="79783" x="3829050" y="6407150"/>
          <p14:tracePt t="79799" x="3892550" y="6446838"/>
          <p14:tracePt t="79815" x="3949700" y="6464300"/>
          <p14:tracePt t="79815" x="3965575" y="6469063"/>
          <p14:tracePt t="79831" x="4029075" y="6475413"/>
          <p14:tracePt t="79855" x="4108450" y="6475413"/>
          <p14:tracePt t="79871" x="4206875" y="6475413"/>
          <p14:tracePt t="79887" x="4297363" y="6475413"/>
          <p14:tracePt t="79903" x="4343400" y="6457950"/>
          <p14:tracePt t="79915" x="4394200" y="6440488"/>
          <p14:tracePt t="79931" x="4451350" y="6411913"/>
          <p14:tracePt t="79947" x="4486275" y="6394450"/>
          <p14:tracePt t="79964" x="4521200" y="6383338"/>
          <p14:tracePt t="79981" x="4543425" y="6378575"/>
          <p14:tracePt t="79997" x="4543425" y="6365875"/>
          <p14:tracePt t="80014" x="4554538" y="6361113"/>
          <p14:tracePt t="80032" x="4565650" y="6361113"/>
          <p14:tracePt t="80048" x="4583113" y="6354763"/>
          <p14:tracePt t="80063" x="4594225" y="6354763"/>
          <p14:tracePt t="80080" x="4606925" y="6354763"/>
          <p14:tracePt t="80455" x="4622800" y="6350000"/>
          <p14:tracePt t="80463" x="4657725" y="6350000"/>
          <p14:tracePt t="80471" x="4760913" y="6332538"/>
          <p14:tracePt t="80481" x="4897438" y="6326188"/>
          <p14:tracePt t="80497" x="5057775" y="6303963"/>
          <p14:tracePt t="80515" x="5200650" y="6286500"/>
          <p14:tracePt t="80531" x="5303838" y="6275388"/>
          <p14:tracePt t="80548" x="5354638" y="6269038"/>
          <p14:tracePt t="80564" x="5383213" y="6264275"/>
          <p14:tracePt t="80858" x="0" y="0"/>
        </p14:tracePtLst>
        <p14:tracePtLst>
          <p14:tracePt t="81357" x="5389563" y="6264275"/>
          <p14:tracePt t="81663" x="5400675" y="6264275"/>
          <p14:tracePt t="81671" x="5407025" y="6264275"/>
          <p14:tracePt t="81679" x="5418138" y="6264275"/>
          <p14:tracePt t="81687" x="5440363" y="6264275"/>
          <p14:tracePt t="81697" x="5451475" y="6264275"/>
          <p14:tracePt t="81715" x="5457825" y="6269038"/>
          <p14:tracePt t="82495" x="5464175" y="6269038"/>
          <p14:tracePt t="82543" x="5468938" y="6269038"/>
          <p14:tracePt t="82559" x="5475288" y="6269038"/>
          <p14:tracePt t="82567" x="5480050" y="6269038"/>
          <p14:tracePt t="82575" x="5492750" y="6269038"/>
          <p14:tracePt t="82583" x="5514975" y="6269038"/>
          <p14:tracePt t="82597" x="5561013" y="6275388"/>
          <p14:tracePt t="82614" x="5708650" y="6292850"/>
          <p14:tracePt t="82631" x="5829300" y="6303963"/>
          <p14:tracePt t="82647" x="5954713" y="6308725"/>
          <p14:tracePt t="82664" x="6075363" y="6321425"/>
          <p14:tracePt t="82680" x="6172200" y="6321425"/>
          <p14:tracePt t="82697" x="6246813" y="6308725"/>
          <p14:tracePt t="82714" x="6321425" y="6303963"/>
          <p14:tracePt t="82731" x="6400800" y="6275388"/>
          <p14:tracePt t="82747" x="6503988" y="6246813"/>
          <p14:tracePt t="82764" x="6618288" y="6200775"/>
          <p14:tracePt t="82780" x="6732588" y="6132513"/>
          <p14:tracePt t="82797" x="6811963" y="6075363"/>
          <p14:tracePt t="82814" x="6864350" y="6022975"/>
          <p14:tracePt t="82831" x="6869113" y="6000750"/>
          <p14:tracePt t="82871" x="6869113" y="5989638"/>
          <p14:tracePt t="82886" x="6869113" y="5978525"/>
          <p14:tracePt t="82903" x="6869113" y="5972175"/>
          <p14:tracePt t="82910" x="6869113" y="5961063"/>
          <p14:tracePt t="82930" x="6846888" y="5937250"/>
          <p14:tracePt t="82931" x="6807200" y="5908675"/>
          <p14:tracePt t="82947" x="6721475" y="5875338"/>
          <p14:tracePt t="82964" x="6594475" y="5829300"/>
          <p14:tracePt t="82980" x="6429375" y="5783263"/>
          <p14:tracePt t="82997" x="6251575" y="5737225"/>
          <p14:tracePt t="83014" x="5994400" y="5697538"/>
          <p14:tracePt t="83031" x="5840413" y="5692775"/>
          <p14:tracePt t="83047" x="5703888" y="5692775"/>
          <p14:tracePt t="83064" x="5583238" y="5692775"/>
          <p14:tracePt t="83081" x="5492750" y="5721350"/>
          <p14:tracePt t="83098" x="5411788" y="5754688"/>
          <p14:tracePt t="83114" x="5354638" y="5789613"/>
          <p14:tracePt t="83131" x="5303838" y="5829300"/>
          <p14:tracePt t="83147" x="5264150" y="5864225"/>
          <p14:tracePt t="83164" x="5229225" y="5897563"/>
          <p14:tracePt t="83180" x="5200650" y="5937250"/>
          <p14:tracePt t="83198" x="5172075" y="5989638"/>
          <p14:tracePt t="83214" x="5160963" y="6046788"/>
          <p14:tracePt t="83231" x="5160963" y="6086475"/>
          <p14:tracePt t="83247" x="5160963" y="6108700"/>
          <p14:tracePt t="83264" x="5160963" y="6126163"/>
          <p14:tracePt t="83280" x="5172075" y="6132513"/>
          <p14:tracePt t="83297" x="5183188" y="6143625"/>
          <p14:tracePt t="83314" x="5207000" y="6154738"/>
          <p14:tracePt t="83331" x="5251450" y="6172200"/>
          <p14:tracePt t="83347" x="5321300" y="6183313"/>
          <p14:tracePt t="83364" x="5422900" y="6200775"/>
          <p14:tracePt t="83380" x="5549900" y="6207125"/>
          <p14:tracePt t="83397" x="5686425" y="6207125"/>
          <p14:tracePt t="83414" x="5915025" y="6194425"/>
          <p14:tracePt t="83432" x="6092825" y="6172200"/>
          <p14:tracePt t="83447" x="6286500" y="6121400"/>
          <p14:tracePt t="83464" x="6457950" y="6075363"/>
          <p14:tracePt t="83480" x="6589713" y="6029325"/>
          <p14:tracePt t="83497" x="6686550" y="5978525"/>
          <p14:tracePt t="83514" x="6737350" y="5937250"/>
          <p14:tracePt t="83530" x="6750050" y="5921375"/>
          <p14:tracePt t="83547" x="6750050" y="5897563"/>
          <p14:tracePt t="83564" x="6750050" y="5886450"/>
          <p14:tracePt t="83581" x="6750050" y="5880100"/>
          <p14:tracePt t="83597" x="6737350" y="5875338"/>
          <p14:tracePt t="83614" x="6669088" y="5846763"/>
          <p14:tracePt t="83631" x="6550025" y="5811838"/>
          <p14:tracePt t="83647" x="6343650" y="5778500"/>
          <p14:tracePt t="83664" x="6064250" y="5749925"/>
          <p14:tracePt t="83680" x="5772150" y="5721350"/>
          <p14:tracePt t="83697" x="5537200" y="5703888"/>
          <p14:tracePt t="83714" x="5360988" y="5708650"/>
          <p14:tracePt t="83730" x="5229225" y="5732463"/>
          <p14:tracePt t="83747" x="5149850" y="5754688"/>
          <p14:tracePt t="83764" x="5097463" y="5789613"/>
          <p14:tracePt t="83780" x="5068888" y="5829300"/>
          <p14:tracePt t="83797" x="5051425" y="5875338"/>
          <p14:tracePt t="83814" x="5029200" y="5983288"/>
          <p14:tracePt t="83831" x="5022850" y="6064250"/>
          <p14:tracePt t="83847" x="5022850" y="6132513"/>
          <p14:tracePt t="83864" x="5040313" y="6207125"/>
          <p14:tracePt t="83881" x="5075238" y="6280150"/>
          <p14:tracePt t="83897" x="5114925" y="6350000"/>
          <p14:tracePt t="83914" x="5149850" y="6400800"/>
          <p14:tracePt t="83930" x="5194300" y="6435725"/>
          <p14:tracePt t="83947" x="5235575" y="6475413"/>
          <p14:tracePt t="83964" x="5292725" y="6492875"/>
          <p14:tracePt t="83981" x="5394325" y="6503988"/>
          <p14:tracePt t="83997" x="5532438" y="6503988"/>
          <p14:tracePt t="84014" x="5765800" y="6464300"/>
          <p14:tracePt t="84031" x="5926138" y="6407150"/>
          <p14:tracePt t="84047" x="6092825" y="6332538"/>
          <p14:tracePt t="84064" x="6246813" y="6235700"/>
          <p14:tracePt t="84081" x="6372225" y="6149975"/>
          <p14:tracePt t="84098" x="6423025" y="6086475"/>
          <p14:tracePt t="84114" x="6435725" y="6057900"/>
          <p14:tracePt t="84130" x="6435725" y="6040438"/>
          <p14:tracePt t="84147" x="6435725" y="6011863"/>
          <p14:tracePt t="84164" x="6411913" y="5989638"/>
          <p14:tracePt t="84180" x="6389688" y="5965825"/>
          <p14:tracePt t="84197" x="6337300" y="5932488"/>
          <p14:tracePt t="84214" x="6240463" y="5908675"/>
          <p14:tracePt t="84231" x="6149975" y="5897563"/>
          <p14:tracePt t="84247" x="6029325" y="5880100"/>
          <p14:tracePt t="84264" x="5903913" y="5880100"/>
          <p14:tracePt t="84281" x="5772150" y="5897563"/>
          <p14:tracePt t="84297" x="5668963" y="5926138"/>
          <p14:tracePt t="84314" x="5594350" y="5961063"/>
          <p14:tracePt t="84330" x="5526088" y="6011863"/>
          <p14:tracePt t="84347" x="5480050" y="6051550"/>
          <p14:tracePt t="84364" x="5451475" y="6103938"/>
          <p14:tracePt t="84380" x="5418138" y="6154738"/>
          <p14:tracePt t="84397" x="5400675" y="6218238"/>
          <p14:tracePt t="84414" x="5389563" y="6292850"/>
          <p14:tracePt t="84431" x="5389563" y="6332538"/>
          <p14:tracePt t="84447" x="5389563" y="6337300"/>
          <p14:tracePt t="84464" x="5389563" y="6343650"/>
          <p14:tracePt t="84526" x="5411788" y="6343650"/>
          <p14:tracePt t="84534" x="5435600" y="6343650"/>
          <p14:tracePt t="84547" x="5457825" y="6332538"/>
          <p14:tracePt t="84547" x="5543550" y="6297613"/>
          <p14:tracePt t="84564" x="5646738" y="6229350"/>
          <p14:tracePt t="84581" x="5737225" y="6143625"/>
          <p14:tracePt t="84597" x="5794375" y="6064250"/>
          <p14:tracePt t="84614" x="5807075" y="6007100"/>
          <p14:tracePt t="84631" x="5807075" y="5961063"/>
          <p14:tracePt t="84647" x="5800725" y="5897563"/>
          <p14:tracePt t="84664" x="5749925" y="5778500"/>
          <p14:tracePt t="84681" x="5664200" y="5611813"/>
          <p14:tracePt t="84697" x="5497513" y="5354638"/>
          <p14:tracePt t="84714" x="5321300" y="5075238"/>
          <p14:tracePt t="84730" x="5143500" y="4835525"/>
          <p14:tracePt t="84747" x="4965700" y="4600575"/>
          <p14:tracePt t="84764" x="4806950" y="4394200"/>
          <p14:tracePt t="84781" x="4646613" y="4200525"/>
          <p14:tracePt t="84797" x="4429125" y="3960813"/>
          <p14:tracePt t="84814" x="3954463" y="3514725"/>
          <p14:tracePt t="84831" x="3571875" y="3125788"/>
          <p14:tracePt t="84847" x="3154363" y="2749550"/>
          <p14:tracePt t="84864" x="2708275" y="2393950"/>
          <p14:tracePt t="84881" x="2286000" y="2074863"/>
          <p14:tracePt t="84897" x="1908175" y="1817688"/>
          <p14:tracePt t="84914" x="1606550" y="1606550"/>
          <p14:tracePt t="84930" x="1439863" y="1468438"/>
          <p14:tracePt t="84947" x="1331913" y="1354138"/>
          <p14:tracePt t="84964" x="1279525" y="1308100"/>
          <p14:tracePt t="84981" x="1274763" y="1308100"/>
          <p14:tracePt t="85214" x="1268413" y="1308100"/>
          <p14:tracePt t="85222" x="1239838" y="1314450"/>
          <p14:tracePt t="85230" x="1200150" y="1331913"/>
          <p14:tracePt t="85233" x="1074738" y="1389063"/>
          <p14:tracePt t="85247" x="949325" y="1457325"/>
          <p14:tracePt t="85264" x="850900" y="1549400"/>
          <p14:tracePt t="85280" x="777875" y="1651000"/>
          <p14:tracePt t="85297" x="736600" y="1771650"/>
          <p14:tracePt t="85314" x="720725" y="1892300"/>
          <p14:tracePt t="85330" x="725488" y="1982788"/>
          <p14:tracePt t="85347" x="742950" y="2079625"/>
          <p14:tracePt t="85364" x="793750" y="2235200"/>
          <p14:tracePt t="85380" x="863600" y="2382838"/>
          <p14:tracePt t="85397" x="936625" y="2549525"/>
          <p14:tracePt t="85414" x="1028700" y="2703513"/>
          <p14:tracePt t="85430" x="1189038" y="2949575"/>
          <p14:tracePt t="85447" x="1354138" y="3125788"/>
          <p14:tracePt t="85464" x="1554163" y="3303588"/>
          <p14:tracePt t="85480" x="1806575" y="3503613"/>
          <p14:tracePt t="85497" x="2120900" y="3708400"/>
          <p14:tracePt t="85514" x="2422525" y="3857625"/>
          <p14:tracePt t="85530" x="2674938" y="3954463"/>
          <p14:tracePt t="85547" x="2868613" y="4022725"/>
          <p14:tracePt t="85564" x="3046413" y="4086225"/>
          <p14:tracePt t="85580" x="3257550" y="4178300"/>
          <p14:tracePt t="85597" x="3606800" y="4308475"/>
          <p14:tracePt t="85614" x="4229100" y="4589463"/>
          <p14:tracePt t="85631" x="4589463" y="4765675"/>
          <p14:tracePt t="85647" x="4857750" y="4897438"/>
          <p14:tracePt t="85664" x="5132388" y="5080000"/>
          <p14:tracePt t="85680" x="5418138" y="5275263"/>
          <p14:tracePt t="85697" x="5657850" y="5446713"/>
          <p14:tracePt t="85714" x="5840413" y="5565775"/>
          <p14:tracePt t="85730" x="5965825" y="5657850"/>
          <p14:tracePt t="85747" x="6018213" y="5692775"/>
          <p14:tracePt t="85764" x="6022975" y="5697538"/>
          <p14:tracePt t="85838" x="6022975" y="5715000"/>
          <p14:tracePt t="85846" x="6022975" y="5772150"/>
          <p14:tracePt t="85864" x="6007100" y="5818188"/>
          <p14:tracePt t="85864" x="5961063" y="5926138"/>
          <p14:tracePt t="85880" x="5926138" y="6040438"/>
          <p14:tracePt t="85897" x="5903913" y="6108700"/>
          <p14:tracePt t="85914" x="5897563" y="6137275"/>
          <p14:tracePt t="85930" x="5892800" y="6143625"/>
          <p14:tracePt t="86014" x="5892800" y="6149975"/>
          <p14:tracePt t="86022" x="5886450" y="6161088"/>
          <p14:tracePt t="86031" x="5875338" y="6172200"/>
          <p14:tracePt t="86031" x="5851525" y="6200775"/>
          <p14:tracePt t="86047" x="5840413" y="6218238"/>
          <p14:tracePt t="86064" x="5835650" y="6229350"/>
          <p14:tracePt t="86080" x="5829300" y="6235700"/>
          <p14:tracePt t="86097" x="5822950" y="6240463"/>
          <p14:tracePt t="86113" x="5818188" y="6246813"/>
          <p14:tracePt t="86131" x="5811838" y="6251575"/>
          <p14:tracePt t="86294" x="5811838" y="6257925"/>
          <p14:tracePt t="86302" x="5818188" y="6264275"/>
          <p14:tracePt t="86310" x="5822950" y="6264275"/>
          <p14:tracePt t="86318" x="5851525" y="6264275"/>
          <p14:tracePt t="86330" x="5908675" y="6275388"/>
          <p14:tracePt t="86347" x="5961063" y="6280150"/>
          <p14:tracePt t="86364" x="6000750" y="6286500"/>
          <p14:tracePt t="86380" x="6022975" y="6292850"/>
          <p14:tracePt t="86397" x="6035675" y="6292850"/>
          <p14:tracePt t="86542" x="6046788" y="6292850"/>
          <p14:tracePt t="86574" x="6046788" y="6286500"/>
          <p14:tracePt t="86758" x="6040438" y="6286500"/>
          <p14:tracePt t="86766" x="6035675" y="6286500"/>
          <p14:tracePt t="86774" x="6029325" y="6286500"/>
          <p14:tracePt t="86974" x="6022975" y="6286500"/>
          <p14:tracePt t="87191" x="6018213" y="6286500"/>
          <p14:tracePt t="87232" x="6011863" y="6286500"/>
          <p14:tracePt t="8769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Biological Effects Concepts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8229600" cy="266700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Linear Effect of Dose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Any amount radiation above background is harmful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Basis of radioisotope exposure limits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hlinkClick r:id="rId7"/>
              </a:rPr>
              <a:t>http://www.nrc.gov/reading-rm/doc-collections/cfr/part020/</a:t>
            </a:r>
            <a:endParaRPr lang="en-US" sz="2400" dirty="0" smtClean="0"/>
          </a:p>
          <a:p>
            <a:pPr lvl="1">
              <a:lnSpc>
                <a:spcPct val="90000"/>
              </a:lnSpc>
              <a:buNone/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Low level radiation effect not so clear</a:t>
            </a:r>
          </a:p>
        </p:txBody>
      </p:sp>
      <p:graphicFrame>
        <p:nvGraphicFramePr>
          <p:cNvPr id="5222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752810"/>
              </p:ext>
            </p:extLst>
          </p:nvPr>
        </p:nvGraphicFramePr>
        <p:xfrm>
          <a:off x="609600" y="1143000"/>
          <a:ext cx="79248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9" name="Document" r:id="rId8" imgW="7772400" imgH="4191000" progId="Word.Document.8">
                  <p:embed/>
                </p:oleObj>
              </mc:Choice>
              <mc:Fallback>
                <p:oleObj name="Document" r:id="rId8" imgW="7772400" imgH="41910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3000"/>
                        <a:ext cx="79248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228600" y="762000"/>
            <a:ext cx="3276600" cy="3276600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82372923"/>
      </p:ext>
    </p:extLst>
  </p:cSld>
  <p:clrMapOvr>
    <a:masterClrMapping/>
  </p:clrMapOvr>
  <p:transition advTm="78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14052" x="4321175" y="1925638"/>
          <p14:tracePt t="14132" x="4314825" y="1914525"/>
          <p14:tracePt t="14140" x="4297363" y="1897063"/>
          <p14:tracePt t="14148" x="4286250" y="1885950"/>
          <p14:tracePt t="14156" x="4229100" y="1863725"/>
          <p14:tracePt t="14172" x="4143375" y="1835150"/>
          <p14:tracePt t="14186" x="4022725" y="1811338"/>
          <p14:tracePt t="14204" x="3879850" y="1789113"/>
          <p14:tracePt t="14220" x="3714750" y="1771650"/>
          <p14:tracePt t="14220" x="3646488" y="1765300"/>
          <p14:tracePt t="14252" x="3492500" y="1749425"/>
          <p14:tracePt t="14269" x="3314700" y="1725613"/>
          <p14:tracePt t="14276" x="3121025" y="1703388"/>
          <p14:tracePt t="14292" x="2943225" y="1674813"/>
          <p14:tracePt t="14308" x="2782888" y="1651000"/>
          <p14:tracePt t="14324" x="2646363" y="1635125"/>
          <p14:tracePt t="14340" x="2508250" y="1622425"/>
          <p14:tracePt t="14356" x="2378075" y="1606550"/>
          <p14:tracePt t="14372" x="2297113" y="1593850"/>
          <p14:tracePt t="14388" x="2235200" y="1582738"/>
          <p14:tracePt t="14404" x="2182813" y="1560513"/>
          <p14:tracePt t="14420" x="2149475" y="1554163"/>
          <p14:tracePt t="14420" x="2132013" y="1549400"/>
          <p14:tracePt t="14440" x="2108200" y="1543050"/>
          <p14:tracePt t="14452" x="2085975" y="1531938"/>
          <p14:tracePt t="14469" x="2057400" y="1520825"/>
          <p14:tracePt t="14486" x="2028825" y="1503363"/>
          <p14:tracePt t="14502" x="1982788" y="1492250"/>
          <p14:tracePt t="14519" x="1936750" y="1474788"/>
          <p14:tracePt t="14537" x="1874838" y="1463675"/>
          <p14:tracePt t="14553" x="1800225" y="1439863"/>
          <p14:tracePt t="14569" x="1720850" y="1417638"/>
          <p14:tracePt t="14586" x="1646238" y="1393825"/>
          <p14:tracePt t="14602" x="1577975" y="1371600"/>
          <p14:tracePt t="14619" x="1497013" y="1360488"/>
          <p14:tracePt t="14636" x="1463675" y="1354138"/>
          <p14:tracePt t="14652" x="1417638" y="1349375"/>
          <p14:tracePt t="14669" x="1382713" y="1343025"/>
          <p14:tracePt t="14686" x="1354138" y="1343025"/>
          <p14:tracePt t="14702" x="1325563" y="1343025"/>
          <p14:tracePt t="14719" x="1303338" y="1343025"/>
          <p14:tracePt t="14736" x="1285875" y="1343025"/>
          <p14:tracePt t="14752" x="1263650" y="1343025"/>
          <p14:tracePt t="14769" x="1257300" y="1343025"/>
          <p14:tracePt t="14786" x="1246188" y="1343025"/>
          <p14:tracePt t="14884" x="1239838" y="1349375"/>
          <p14:tracePt t="14892" x="1235075" y="1349375"/>
          <p14:tracePt t="14900" x="1217613" y="1354138"/>
          <p14:tracePt t="14903" x="1182688" y="1371600"/>
          <p14:tracePt t="14919" x="1143000" y="1400175"/>
          <p14:tracePt t="14936" x="1074738" y="1435100"/>
          <p14:tracePt t="14952" x="989013" y="1474788"/>
          <p14:tracePt t="14969" x="885825" y="1520825"/>
          <p14:tracePt t="14986" x="828675" y="1554163"/>
          <p14:tracePt t="15003" x="800100" y="1571625"/>
          <p14:tracePt t="15019" x="782638" y="1589088"/>
          <p14:tracePt t="15036" x="782638" y="1606550"/>
          <p14:tracePt t="15053" x="771525" y="1635125"/>
          <p14:tracePt t="15069" x="754063" y="1674813"/>
          <p14:tracePt t="15086" x="742950" y="1714500"/>
          <p14:tracePt t="15102" x="731838" y="1765300"/>
          <p14:tracePt t="15119" x="731838" y="1828800"/>
          <p14:tracePt t="15136" x="731838" y="1885950"/>
          <p14:tracePt t="15152" x="731838" y="1949450"/>
          <p14:tracePt t="15169" x="742950" y="1993900"/>
          <p14:tracePt t="15185" x="760413" y="2039938"/>
          <p14:tracePt t="15202" x="782638" y="2092325"/>
          <p14:tracePt t="15218" x="885825" y="2193925"/>
          <p14:tracePt t="15236" x="977900" y="2268538"/>
          <p14:tracePt t="15252" x="1063625" y="2343150"/>
          <p14:tracePt t="15269" x="1136650" y="2411413"/>
          <p14:tracePt t="15286" x="1177925" y="2451100"/>
          <p14:tracePt t="15303" x="1222375" y="2497138"/>
          <p14:tracePt t="15319" x="1285875" y="2565400"/>
          <p14:tracePt t="15336" x="1406525" y="2646363"/>
          <p14:tracePt t="15352" x="1536700" y="2732088"/>
          <p14:tracePt t="15369" x="1692275" y="2822575"/>
          <p14:tracePt t="15386" x="1839913" y="2908300"/>
          <p14:tracePt t="15402" x="1960563" y="2982913"/>
          <p14:tracePt t="15419" x="2143125" y="3079750"/>
          <p14:tracePt t="15436" x="2292350" y="3136900"/>
          <p14:tracePt t="15452" x="2439988" y="3178175"/>
          <p14:tracePt t="15469" x="2582863" y="3194050"/>
          <p14:tracePt t="15486" x="2714625" y="3194050"/>
          <p14:tracePt t="15503" x="2863850" y="3182938"/>
          <p14:tracePt t="15519" x="3022600" y="3143250"/>
          <p14:tracePt t="15536" x="3194050" y="3097213"/>
          <p14:tracePt t="15553" x="3406775" y="3006725"/>
          <p14:tracePt t="15570" x="3600450" y="2914650"/>
          <p14:tracePt t="15586" x="3806825" y="2806700"/>
          <p14:tracePt t="15603" x="3983038" y="2697163"/>
          <p14:tracePt t="15619" x="4264025" y="2514600"/>
          <p14:tracePt t="15636" x="4418013" y="2400300"/>
          <p14:tracePt t="15652" x="4565650" y="2268538"/>
          <p14:tracePt t="15669" x="4686300" y="2120900"/>
          <p14:tracePt t="15686" x="4794250" y="1965325"/>
          <p14:tracePt t="15702" x="4886325" y="1811338"/>
          <p14:tracePt t="15719" x="4937125" y="1679575"/>
          <p14:tracePt t="15736" x="4960938" y="1560513"/>
          <p14:tracePt t="15752" x="4965700" y="1457325"/>
          <p14:tracePt t="15769" x="4960938" y="1365250"/>
          <p14:tracePt t="15786" x="4932363" y="1308100"/>
          <p14:tracePt t="15803" x="4897438" y="1268413"/>
          <p14:tracePt t="15819" x="4835525" y="1235075"/>
          <p14:tracePt t="15837" x="4749800" y="1211263"/>
          <p14:tracePt t="15852" x="4675188" y="1193800"/>
          <p14:tracePt t="15869" x="4611688" y="1182688"/>
          <p14:tracePt t="15886" x="4565650" y="1177925"/>
          <p14:tracePt t="15902" x="4537075" y="1177925"/>
          <p14:tracePt t="15919" x="4503738" y="1177925"/>
          <p14:tracePt t="15936" x="4475163" y="1182688"/>
          <p14:tracePt t="15952" x="4435475" y="1189038"/>
          <p14:tracePt t="15969" x="4394200" y="1206500"/>
          <p14:tracePt t="15986" x="4325938" y="1235075"/>
          <p14:tracePt t="16002" x="4251325" y="1268413"/>
          <p14:tracePt t="16019" x="4160838" y="1314450"/>
          <p14:tracePt t="16036" x="4121150" y="1343025"/>
          <p14:tracePt t="16052" x="4092575" y="1360488"/>
          <p14:tracePt t="16069" x="4086225" y="1371600"/>
          <p14:tracePt t="16116" x="4079875" y="1371600"/>
          <p14:tracePt t="16940" x="4079875" y="1382713"/>
          <p14:tracePt t="16940" x="4079875" y="1400175"/>
          <p14:tracePt t="16956" x="4086225" y="1417638"/>
          <p14:tracePt t="16964" x="4103688" y="1439863"/>
          <p14:tracePt t="16978" x="4108450" y="1468438"/>
          <p14:tracePt t="16980" x="4121150" y="1503363"/>
          <p14:tracePt t="16986" x="4165600" y="1589088"/>
          <p14:tracePt t="17002" x="4206875" y="1703388"/>
          <p14:tracePt t="17019" x="4297363" y="1897063"/>
          <p14:tracePt t="17036" x="4360863" y="2039938"/>
          <p14:tracePt t="17053" x="4422775" y="2178050"/>
          <p14:tracePt t="17069" x="4475163" y="2292350"/>
          <p14:tracePt t="17086" x="4521200" y="2365375"/>
          <p14:tracePt t="17102" x="4543425" y="2417763"/>
          <p14:tracePt t="17119" x="4554538" y="2439988"/>
          <p14:tracePt t="17136" x="4554538" y="2451100"/>
          <p14:tracePt t="17152" x="4560888" y="2457450"/>
          <p14:tracePt t="17169" x="4560888" y="2463800"/>
          <p14:tracePt t="17186" x="4560888" y="2474913"/>
          <p14:tracePt t="17202" x="4565650" y="2492375"/>
          <p14:tracePt t="17219" x="4583113" y="2532063"/>
          <p14:tracePt t="17236" x="4600575" y="2578100"/>
          <p14:tracePt t="17252" x="4611688" y="2622550"/>
          <p14:tracePt t="17269" x="4618038" y="2668588"/>
          <p14:tracePt t="17286" x="4640263" y="2732088"/>
          <p14:tracePt t="17302" x="4657725" y="2800350"/>
          <p14:tracePt t="17319" x="4668838" y="2874963"/>
          <p14:tracePt t="17336" x="4679950" y="2908300"/>
          <p14:tracePt t="17352" x="4686300" y="2949575"/>
          <p14:tracePt t="17369" x="4686300" y="2971800"/>
          <p14:tracePt t="17386" x="4692650" y="3000375"/>
          <p14:tracePt t="17402" x="4697413" y="3022600"/>
          <p14:tracePt t="17419" x="4703763" y="3046413"/>
          <p14:tracePt t="17436" x="4708525" y="3068638"/>
          <p14:tracePt t="17452" x="4708525" y="3079750"/>
          <p14:tracePt t="17469" x="4708525" y="3086100"/>
          <p14:tracePt t="17508" x="4708525" y="3092450"/>
          <p14:tracePt t="17860" x="4703763" y="3079750"/>
          <p14:tracePt t="17868" x="4692650" y="3063875"/>
          <p14:tracePt t="17872" x="4668838" y="3028950"/>
          <p14:tracePt t="17886" x="4640263" y="2994025"/>
          <p14:tracePt t="17902" x="4594225" y="2936875"/>
          <p14:tracePt t="17919" x="4532313" y="2874963"/>
          <p14:tracePt t="17919" x="0" y="0"/>
        </p14:tracePtLst>
        <p14:tracePtLst>
          <p14:tracePt t="25636" x="1703388" y="1503363"/>
          <p14:tracePt t="25676" x="1692275" y="1503363"/>
          <p14:tracePt t="25683" x="1679575" y="1503363"/>
          <p14:tracePt t="25702" x="1639888" y="1508125"/>
          <p14:tracePt t="25702" x="1593850" y="1514475"/>
          <p14:tracePt t="25735" x="1543050" y="1531938"/>
          <p14:tracePt t="25739" x="1479550" y="1536700"/>
          <p14:tracePt t="25755" x="1406525" y="1554163"/>
          <p14:tracePt t="25771" x="1325563" y="1560513"/>
          <p14:tracePt t="25787" x="1246188" y="1565275"/>
          <p14:tracePt t="25803" x="1193800" y="1571625"/>
          <p14:tracePt t="25819" x="1149350" y="1571625"/>
          <p14:tracePt t="25819" x="1125538" y="1577975"/>
          <p14:tracePt t="25835" x="1074738" y="1577975"/>
          <p14:tracePt t="25852" x="1028700" y="1577975"/>
          <p14:tracePt t="25875" x="1000125" y="1582738"/>
          <p14:tracePt t="25891" x="971550" y="1582738"/>
          <p14:tracePt t="25907" x="949325" y="1589088"/>
          <p14:tracePt t="25918" x="931863" y="1589088"/>
          <p14:tracePt t="25935" x="908050" y="1593850"/>
          <p14:tracePt t="25952" x="896938" y="1600200"/>
          <p14:tracePt t="25968" x="885825" y="1600200"/>
          <p14:tracePt t="25985" x="863600" y="1600200"/>
          <p14:tracePt t="26002" x="857250" y="1606550"/>
          <p14:tracePt t="26018" x="850900" y="1606550"/>
          <p14:tracePt t="26059" x="839788" y="1606550"/>
          <p14:tracePt t="26067" x="828675" y="1611313"/>
          <p14:tracePt t="26075" x="811213" y="1617663"/>
          <p14:tracePt t="26085" x="788988" y="1628775"/>
          <p14:tracePt t="26102" x="777875" y="1635125"/>
          <p14:tracePt t="26119" x="760413" y="1639888"/>
          <p14:tracePt t="26135" x="749300" y="1646238"/>
          <p14:tracePt t="26152" x="742950" y="1646238"/>
          <p14:tracePt t="26395" x="736600" y="1651000"/>
          <p14:tracePt t="26406" x="736600" y="1663700"/>
          <p14:tracePt t="26427" x="736600" y="1668463"/>
          <p14:tracePt t="26435" x="742950" y="1679575"/>
          <p14:tracePt t="26452" x="754063" y="1679575"/>
          <p14:tracePt t="26452" x="771525" y="1685925"/>
          <p14:tracePt t="26468" x="788988" y="1692275"/>
          <p14:tracePt t="26485" x="793750" y="1692275"/>
          <p14:tracePt t="26931" x="806450" y="1692275"/>
          <p14:tracePt t="26934" x="811213" y="1692275"/>
          <p14:tracePt t="26952" x="817563" y="1692275"/>
          <p14:tracePt t="26952" x="846138" y="1685925"/>
          <p14:tracePt t="26968" x="892175" y="1679575"/>
          <p14:tracePt t="26985" x="931863" y="1668463"/>
          <p14:tracePt t="27002" x="977900" y="1663700"/>
          <p14:tracePt t="27018" x="1017588" y="1651000"/>
          <p14:tracePt t="27035" x="1022350" y="1651000"/>
          <p14:tracePt t="27052" x="1028700" y="1651000"/>
          <p14:tracePt t="27115" x="1035050" y="1651000"/>
          <p14:tracePt t="27139" x="1046163" y="1651000"/>
          <p14:tracePt t="27147" x="1050925" y="1651000"/>
          <p14:tracePt t="27155" x="1057275" y="1646238"/>
          <p14:tracePt t="27163" x="1068388" y="1646238"/>
          <p14:tracePt t="27168" x="1079500" y="1646238"/>
          <p14:tracePt t="27582" x="1085850" y="1646238"/>
          <p14:tracePt t="27611" x="1096963" y="1646238"/>
          <p14:tracePt t="27611" x="1103313" y="1646238"/>
          <p14:tracePt t="27643" x="1114425" y="1646238"/>
          <p14:tracePt t="27662" x="1120775" y="1646238"/>
          <p14:tracePt t="27668" x="1125538" y="1646238"/>
          <p14:tracePt t="27669" x="1131888" y="1646238"/>
          <p14:tracePt t="27723" x="1136650" y="1646238"/>
          <p14:tracePt t="27739" x="1143000" y="1646238"/>
          <p14:tracePt t="27779" x="1149350" y="1646238"/>
          <p14:tracePt t="27843" x="1154113" y="1646238"/>
          <p14:tracePt t="27923" x="1160463" y="1646238"/>
          <p14:tracePt t="27987" x="1165225" y="1646238"/>
          <p14:tracePt t="28195" x="1165225" y="1668463"/>
          <p14:tracePt t="28212" x="1165225" y="1743075"/>
          <p14:tracePt t="28219" x="1154113" y="1868488"/>
          <p14:tracePt t="28235" x="1143000" y="1949450"/>
          <p14:tracePt t="28235" x="1092200" y="2136775"/>
          <p14:tracePt t="28252" x="1035050" y="2325688"/>
          <p14:tracePt t="28268" x="977900" y="2525713"/>
          <p14:tracePt t="28285" x="925513" y="2686050"/>
          <p14:tracePt t="28302" x="892175" y="2817813"/>
          <p14:tracePt t="28318" x="868363" y="2925763"/>
          <p14:tracePt t="28335" x="839788" y="3022600"/>
          <p14:tracePt t="28351" x="817563" y="3103563"/>
          <p14:tracePt t="28368" x="788988" y="3206750"/>
          <p14:tracePt t="28385" x="765175" y="3336925"/>
          <p14:tracePt t="28401" x="749300" y="3457575"/>
          <p14:tracePt t="28418" x="742950" y="3606800"/>
          <p14:tracePt t="28435" x="736600" y="3686175"/>
          <p14:tracePt t="28452" x="731838" y="3760788"/>
          <p14:tracePt t="28468" x="725488" y="3800475"/>
          <p14:tracePt t="28485" x="720725" y="3822700"/>
          <p14:tracePt t="28755" x="720725" y="3817938"/>
          <p14:tracePt t="28765" x="749300" y="3794125"/>
          <p14:tracePt t="28771" x="777875" y="3765550"/>
          <p14:tracePt t="28779" x="811213" y="3749675"/>
          <p14:tracePt t="28785" x="868363" y="3697288"/>
          <p14:tracePt t="28801" x="920750" y="3668713"/>
          <p14:tracePt t="28818" x="954088" y="3651250"/>
          <p14:tracePt t="28835" x="989013" y="3635375"/>
          <p14:tracePt t="28852" x="1011238" y="3629025"/>
          <p14:tracePt t="28868" x="1046163" y="3629025"/>
          <p14:tracePt t="28885" x="1096963" y="3629025"/>
          <p14:tracePt t="28901" x="1189038" y="3651250"/>
          <p14:tracePt t="28918" x="1320800" y="3686175"/>
          <p14:tracePt t="28935" x="1457325" y="3714750"/>
          <p14:tracePt t="28952" x="1560513" y="3743325"/>
          <p14:tracePt t="28968" x="1646238" y="3760788"/>
          <p14:tracePt t="28985" x="1697038" y="3765550"/>
          <p14:tracePt t="29001" x="1736725" y="3765550"/>
          <p14:tracePt t="29018" x="1760538" y="3765550"/>
          <p14:tracePt t="29035" x="1811338" y="3754438"/>
          <p14:tracePt t="29052" x="1846263" y="3736975"/>
          <p14:tracePt t="29069" x="1897063" y="3721100"/>
          <p14:tracePt t="29086" x="1931988" y="3708400"/>
          <p14:tracePt t="29102" x="1949450" y="3697288"/>
          <p14:tracePt t="29684" x="1954213" y="3697288"/>
          <p14:tracePt t="29684" x="0" y="0"/>
        </p14:tracePtLst>
        <p14:tracePtLst>
          <p14:tracePt t="33860" x="6000750" y="2686050"/>
          <p14:tracePt t="33924" x="6000750" y="2679700"/>
          <p14:tracePt t="33932" x="5983288" y="2679700"/>
          <p14:tracePt t="33940" x="5965825" y="2674938"/>
          <p14:tracePt t="33948" x="5949950" y="2674938"/>
          <p14:tracePt t="33952" x="5921375" y="2668588"/>
          <p14:tracePt t="33969" x="5864225" y="2651125"/>
          <p14:tracePt t="33986" x="5765800" y="2640013"/>
          <p14:tracePt t="34002" x="5607050" y="2622550"/>
          <p14:tracePt t="34019" x="5343525" y="2606675"/>
          <p14:tracePt t="34036" x="5207000" y="2606675"/>
          <p14:tracePt t="34052" x="5086350" y="2600325"/>
          <p14:tracePt t="34069" x="4989513" y="2593975"/>
          <p14:tracePt t="34086" x="4879975" y="2593975"/>
          <p14:tracePt t="34102" x="4789488" y="2589213"/>
          <p14:tracePt t="34119" x="4692650" y="2589213"/>
          <p14:tracePt t="34135" x="4589463" y="2600325"/>
          <p14:tracePt t="34152" x="4492625" y="2617788"/>
          <p14:tracePt t="34169" x="4360863" y="2635250"/>
          <p14:tracePt t="34186" x="4222750" y="2646363"/>
          <p14:tracePt t="34202" x="4114800" y="2657475"/>
          <p14:tracePt t="34219" x="4011613" y="2668588"/>
          <p14:tracePt t="34236" x="3960813" y="2674938"/>
          <p14:tracePt t="34252" x="3932238" y="2679700"/>
          <p14:tracePt t="34269" x="3908425" y="2679700"/>
          <p14:tracePt t="34286" x="3875088" y="2679700"/>
          <p14:tracePt t="34302" x="3846513" y="2679700"/>
          <p14:tracePt t="34319" x="3806825" y="2686050"/>
          <p14:tracePt t="34335" x="3783013" y="2692400"/>
          <p14:tracePt t="34352" x="3754438" y="2697163"/>
          <p14:tracePt t="34370" x="3736975" y="2708275"/>
          <p14:tracePt t="34387" x="3721100" y="2714625"/>
          <p14:tracePt t="34403" x="3708400" y="2732088"/>
          <p14:tracePt t="34421" x="3703638" y="2749550"/>
          <p14:tracePt t="34437" x="3703638" y="2754313"/>
          <p14:tracePt t="34643" x="3703638" y="2760663"/>
          <p14:tracePt t="34652" x="3708400" y="2765425"/>
          <p14:tracePt t="34659" x="3721100" y="2778125"/>
          <p14:tracePt t="34668" x="3732213" y="2782888"/>
          <p14:tracePt t="34674" x="3765550" y="2789238"/>
          <p14:tracePt t="34686" x="3789363" y="2800350"/>
          <p14:tracePt t="34702" x="3817938" y="2806700"/>
          <p14:tracePt t="34719" x="3840163" y="2811463"/>
          <p14:tracePt t="34735" x="3879850" y="2817813"/>
          <p14:tracePt t="34752" x="3932238" y="2817813"/>
          <p14:tracePt t="34769" x="3989388" y="2822575"/>
          <p14:tracePt t="34786" x="4064000" y="2828925"/>
          <p14:tracePt t="34802" x="4114800" y="2835275"/>
          <p14:tracePt t="34819" x="4206875" y="2851150"/>
          <p14:tracePt t="34837" x="4279900" y="2868613"/>
          <p14:tracePt t="34852" x="4365625" y="2892425"/>
          <p14:tracePt t="34869" x="4446588" y="2921000"/>
          <p14:tracePt t="34885" x="4503738" y="2936875"/>
          <p14:tracePt t="34902" x="4578350" y="2960688"/>
          <p14:tracePt t="34919" x="4640263" y="2978150"/>
          <p14:tracePt t="34935" x="4714875" y="3000375"/>
          <p14:tracePt t="34952" x="4772025" y="3011488"/>
          <p14:tracePt t="34969" x="4818063" y="3017838"/>
          <p14:tracePt t="34985" x="4846638" y="3017838"/>
          <p14:tracePt t="35002" x="4886325" y="3017838"/>
          <p14:tracePt t="35019" x="4908550" y="3011488"/>
          <p14:tracePt t="35036" x="4937125" y="3000375"/>
          <p14:tracePt t="35148" x="4937125" y="2994025"/>
          <p14:tracePt t="35163" x="4932363" y="2982913"/>
          <p14:tracePt t="35169" x="4908550" y="2978150"/>
          <p14:tracePt t="35185" x="4857750" y="2954338"/>
          <p14:tracePt t="35186" x="4714875" y="2914650"/>
          <p14:tracePt t="35202" x="4537075" y="2863850"/>
          <p14:tracePt t="35219" x="4279900" y="2806700"/>
          <p14:tracePt t="35236" x="4165600" y="2789238"/>
          <p14:tracePt t="35252" x="4103688" y="2771775"/>
          <p14:tracePt t="35270" x="4064000" y="2771775"/>
          <p14:tracePt t="35285" x="4040188" y="2771775"/>
          <p14:tracePt t="35302" x="4017963" y="2771775"/>
          <p14:tracePt t="35319" x="3989388" y="2771775"/>
          <p14:tracePt t="35336" x="3949700" y="2771775"/>
          <p14:tracePt t="35352" x="3903663" y="2794000"/>
          <p14:tracePt t="35369" x="3857625" y="2811463"/>
          <p14:tracePt t="35385" x="3811588" y="2828925"/>
          <p14:tracePt t="35402" x="3771900" y="2846388"/>
          <p14:tracePt t="35419" x="3736975" y="2857500"/>
          <p14:tracePt t="35436" x="3721100" y="2868613"/>
          <p14:tracePt t="35452" x="3714750" y="2874963"/>
          <p14:tracePt t="35469" x="3708400" y="2874963"/>
          <p14:tracePt t="35485" x="3703638" y="2886075"/>
          <p14:tracePt t="35502" x="3703638" y="2892425"/>
          <p14:tracePt t="35519" x="3692525" y="2897188"/>
          <p14:tracePt t="35535" x="3686175" y="2903538"/>
          <p14:tracePt t="35553" x="3686175" y="2914650"/>
          <p14:tracePt t="35570" x="3679825" y="2921000"/>
          <p14:tracePt t="35586" x="3675063" y="2932113"/>
          <p14:tracePt t="35603" x="3668713" y="2943225"/>
          <p14:tracePt t="35620" x="3663950" y="2965450"/>
          <p14:tracePt t="35637" x="3657600" y="2982913"/>
          <p14:tracePt t="35653" x="3651250" y="2994025"/>
          <p14:tracePt t="35670" x="3646488" y="3000375"/>
          <p14:tracePt t="35844" x="3651250" y="3011488"/>
          <p14:tracePt t="35851" x="3668713" y="3017838"/>
          <p14:tracePt t="35859" x="3708400" y="3035300"/>
          <p14:tracePt t="35869" x="3783013" y="3051175"/>
          <p14:tracePt t="35885" x="3863975" y="3074988"/>
          <p14:tracePt t="35902" x="3978275" y="3097213"/>
          <p14:tracePt t="35919" x="4086225" y="3121025"/>
          <p14:tracePt t="35936" x="4217988" y="3136900"/>
          <p14:tracePt t="35952" x="4343400" y="3149600"/>
          <p14:tracePt t="35969" x="4464050" y="3160713"/>
          <p14:tracePt t="35985" x="4560888" y="3165475"/>
          <p14:tracePt t="36002" x="4651375" y="3165475"/>
          <p14:tracePt t="36019" x="4760913" y="3165475"/>
          <p14:tracePt t="36036" x="4829175" y="3165475"/>
          <p14:tracePt t="36052" x="4908550" y="3165475"/>
          <p14:tracePt t="36069" x="4965700" y="3154363"/>
          <p14:tracePt t="36086" x="5018088" y="3136900"/>
          <p14:tracePt t="36102" x="5075238" y="3125788"/>
          <p14:tracePt t="36120" x="5121275" y="3114675"/>
          <p14:tracePt t="36137" x="5143500" y="3108325"/>
          <p14:tracePt t="36153" x="5183188" y="3103563"/>
          <p14:tracePt t="36170" x="5207000" y="3092450"/>
          <p14:tracePt t="36186" x="5240338" y="3079750"/>
          <p14:tracePt t="36203" x="5268913" y="3074988"/>
          <p14:tracePt t="36220" x="5308600" y="3057525"/>
          <p14:tracePt t="36237" x="5343525" y="3046413"/>
          <p14:tracePt t="36253" x="5360988" y="3040063"/>
          <p14:tracePt t="36270" x="5378450" y="3040063"/>
          <p14:tracePt t="36286" x="5389563" y="3028950"/>
          <p14:tracePt t="36303" x="5394325" y="3022600"/>
          <p14:tracePt t="36320" x="5400675" y="3022600"/>
          <p14:tracePt t="36708" x="5394325" y="3028950"/>
          <p14:tracePt t="36715" x="5383213" y="3035300"/>
          <p14:tracePt t="36728" x="5378450" y="3046413"/>
          <p14:tracePt t="36729" x="5349875" y="3063875"/>
          <p14:tracePt t="36735" x="5280025" y="3114675"/>
          <p14:tracePt t="36752" x="5178425" y="3178175"/>
          <p14:tracePt t="36769" x="5040313" y="3240088"/>
          <p14:tracePt t="36785" x="4892675" y="3303588"/>
          <p14:tracePt t="36802" x="4714875" y="3349625"/>
          <p14:tracePt t="36820" x="4664075" y="3354388"/>
          <p14:tracePt t="36836" x="4629150" y="3360738"/>
          <p14:tracePt t="36852" x="4611688" y="3360738"/>
          <p14:tracePt t="36869" x="4589463" y="3360738"/>
          <p14:tracePt t="36885" x="4560888" y="3360738"/>
          <p14:tracePt t="36902" x="4521200" y="3354388"/>
          <p14:tracePt t="36919" x="4457700" y="3343275"/>
          <p14:tracePt t="36935" x="4406900" y="3325813"/>
          <p14:tracePt t="36952" x="4332288" y="3308350"/>
          <p14:tracePt t="36969" x="4264025" y="3292475"/>
          <p14:tracePt t="36985" x="4183063" y="3268663"/>
          <p14:tracePt t="37002" x="4114800" y="3240088"/>
          <p14:tracePt t="37019" x="4035425" y="3217863"/>
          <p14:tracePt t="37036" x="4011613" y="3206750"/>
          <p14:tracePt t="37052" x="3989388" y="3200400"/>
          <p14:tracePt t="37069" x="3978275" y="3194050"/>
          <p14:tracePt t="37085" x="3960813" y="3189288"/>
          <p14:tracePt t="37102" x="3954463" y="3189288"/>
          <p14:tracePt t="37119" x="3943350" y="3189288"/>
          <p14:tracePt t="37135" x="3937000" y="3182938"/>
          <p14:tracePt t="37152" x="3925888" y="3182938"/>
          <p14:tracePt t="37168" x="3903663" y="3182938"/>
          <p14:tracePt t="37185" x="3875088" y="3182938"/>
          <p14:tracePt t="37202" x="3840163" y="3178175"/>
          <p14:tracePt t="37219" x="3800475" y="3171825"/>
          <p14:tracePt t="37236" x="3771900" y="3171825"/>
          <p14:tracePt t="37252" x="3749675" y="3171825"/>
          <p14:tracePt t="37269" x="3732213" y="3171825"/>
          <p14:tracePt t="37285" x="3725863" y="3171825"/>
          <p14:tracePt t="37302" x="3721100" y="3171825"/>
          <p14:tracePt t="37319" x="3708400" y="3171825"/>
          <p14:tracePt t="37335" x="3697288" y="3178175"/>
          <p14:tracePt t="37353" x="3679825" y="3182938"/>
          <p14:tracePt t="37369" x="3663950" y="3189288"/>
          <p14:tracePt t="37385" x="3651250" y="3200400"/>
          <p14:tracePt t="37402" x="3651250" y="3211513"/>
          <p14:tracePt t="37507" x="3651250" y="3222625"/>
          <p14:tracePt t="37515" x="3663950" y="3235325"/>
          <p14:tracePt t="37523" x="3697288" y="3251200"/>
          <p14:tracePt t="37531" x="3743325" y="3275013"/>
          <p14:tracePt t="37539" x="3875088" y="3321050"/>
          <p14:tracePt t="37552" x="4040188" y="3360738"/>
          <p14:tracePt t="37569" x="4211638" y="3382963"/>
          <p14:tracePt t="37585" x="4378325" y="3400425"/>
          <p14:tracePt t="37602" x="4514850" y="3411538"/>
          <p14:tracePt t="37619" x="4692650" y="3411538"/>
          <p14:tracePt t="37636" x="4811713" y="3411538"/>
          <p14:tracePt t="37652" x="4937125" y="3394075"/>
          <p14:tracePt t="37669" x="5068888" y="3382963"/>
          <p14:tracePt t="37685" x="5178425" y="3365500"/>
          <p14:tracePt t="37702" x="5297488" y="3354388"/>
          <p14:tracePt t="37719" x="5407025" y="3332163"/>
          <p14:tracePt t="37735" x="5497513" y="3308350"/>
          <p14:tracePt t="37752" x="5572125" y="3297238"/>
          <p14:tracePt t="37768" x="5635625" y="3286125"/>
          <p14:tracePt t="37785" x="5703888" y="3279775"/>
          <p14:tracePt t="37802" x="5765800" y="3268663"/>
          <p14:tracePt t="37819" x="5811838" y="3257550"/>
          <p14:tracePt t="37835" x="5840413" y="3246438"/>
          <p14:tracePt t="37947" x="5835650" y="3246438"/>
          <p14:tracePt t="37955" x="5818188" y="3240088"/>
          <p14:tracePt t="37963" x="5794375" y="3235325"/>
          <p14:tracePt t="37971" x="5732463" y="3228975"/>
          <p14:tracePt t="37985" x="5622925" y="3222625"/>
          <p14:tracePt t="38002" x="5457825" y="3222625"/>
          <p14:tracePt t="38019" x="5189538" y="3240088"/>
          <p14:tracePt t="38036" x="5057775" y="3263900"/>
          <p14:tracePt t="38052" x="4960938" y="3268663"/>
          <p14:tracePt t="38068" x="4886325" y="3279775"/>
          <p14:tracePt t="38085" x="4829175" y="3292475"/>
          <p14:tracePt t="38102" x="4800600" y="3297238"/>
          <p14:tracePt t="38119" x="4783138" y="3303588"/>
          <p14:tracePt t="38135" x="4783138" y="3308350"/>
          <p14:tracePt t="38152" x="4760913" y="3321050"/>
          <p14:tracePt t="38169" x="4743450" y="3325813"/>
          <p14:tracePt t="38185" x="4703763" y="3336925"/>
          <p14:tracePt t="38202" x="4664075" y="3354388"/>
          <p14:tracePt t="38220" x="4606925" y="3378200"/>
          <p14:tracePt t="38237" x="4572000" y="3389313"/>
          <p14:tracePt t="38253" x="4543425" y="3394075"/>
          <p14:tracePt t="38270" x="4525963" y="3400425"/>
          <p14:tracePt t="38286" x="4514850" y="3400425"/>
          <p14:tracePt t="38303" x="4508500" y="3400425"/>
          <p14:tracePt t="38320" x="4486275" y="3400425"/>
          <p14:tracePt t="38336" x="4468813" y="3394075"/>
          <p14:tracePt t="38353" x="4446588" y="3389313"/>
          <p14:tracePt t="38370" x="4411663" y="3371850"/>
          <p14:tracePt t="38387" x="4371975" y="3360738"/>
          <p14:tracePt t="38403" x="4337050" y="3336925"/>
          <p14:tracePt t="38435" x="4303713" y="3308350"/>
          <p14:tracePt t="38436" x="4268788" y="3275013"/>
          <p14:tracePt t="38452" x="4251325" y="3246438"/>
          <p14:tracePt t="38469" x="4235450" y="3228975"/>
          <p14:tracePt t="38486" x="4229100" y="3206750"/>
          <p14:tracePt t="38502" x="4229100" y="3194050"/>
          <p14:tracePt t="38520" x="4222750" y="3165475"/>
          <p14:tracePt t="38536" x="4222750" y="3154363"/>
          <p14:tracePt t="38553" x="4217988" y="3143250"/>
          <p14:tracePt t="38755" x="4217988" y="3149600"/>
          <p14:tracePt t="38771" x="4229100" y="3160713"/>
          <p14:tracePt t="38780" x="4235450" y="3171825"/>
          <p14:tracePt t="38787" x="4286250" y="3189288"/>
          <p14:tracePt t="38803" x="4337050" y="3200400"/>
          <p14:tracePt t="38804" x="4389438" y="3217863"/>
          <p14:tracePt t="38818" x="4578350" y="3257550"/>
          <p14:tracePt t="38836" x="4725988" y="3263900"/>
          <p14:tracePt t="38852" x="4857750" y="3263900"/>
          <p14:tracePt t="38869" x="4965700" y="3263900"/>
          <p14:tracePt t="38885" x="5057775" y="3263900"/>
          <p14:tracePt t="38902" x="5126038" y="3263900"/>
          <p14:tracePt t="38918" x="5194300" y="3263900"/>
          <p14:tracePt t="38935" x="5268913" y="3263900"/>
          <p14:tracePt t="38952" x="5337175" y="3268663"/>
          <p14:tracePt t="38969" x="5400675" y="3275013"/>
          <p14:tracePt t="38985" x="5464175" y="3275013"/>
          <p14:tracePt t="39002" x="5514975" y="3275013"/>
          <p14:tracePt t="39018" x="5589588" y="3279775"/>
          <p14:tracePt t="39035" x="5622925" y="3286125"/>
          <p14:tracePt t="39052" x="5668963" y="3292475"/>
          <p14:tracePt t="39068" x="5708650" y="3297238"/>
          <p14:tracePt t="39085" x="5726113" y="3297238"/>
          <p14:tracePt t="39102" x="5737225" y="3297238"/>
          <p14:tracePt t="39119" x="5749925" y="3292475"/>
          <p14:tracePt t="39135" x="5754688" y="3279775"/>
          <p14:tracePt t="39152" x="5761038" y="3257550"/>
          <p14:tracePt t="39169" x="5765800" y="3235325"/>
          <p14:tracePt t="39185" x="5765800" y="3200400"/>
          <p14:tracePt t="39202" x="5754688" y="3160713"/>
          <p14:tracePt t="39218" x="5708650" y="3097213"/>
          <p14:tracePt t="39236" x="5680075" y="3068638"/>
          <p14:tracePt t="39252" x="5640388" y="3046413"/>
          <p14:tracePt t="39269" x="5594350" y="3017838"/>
          <p14:tracePt t="39285" x="5521325" y="2994025"/>
          <p14:tracePt t="39303" x="5435600" y="2965450"/>
          <p14:tracePt t="39318" x="5343525" y="2949575"/>
          <p14:tracePt t="39336" x="5240338" y="2925763"/>
          <p14:tracePt t="39353" x="5137150" y="2908300"/>
          <p14:tracePt t="39370" x="5040313" y="2886075"/>
          <p14:tracePt t="39387" x="4949825" y="2874963"/>
          <p14:tracePt t="39403" x="4886325" y="2868613"/>
          <p14:tracePt t="39419" x="4811713" y="2863850"/>
          <p14:tracePt t="39437" x="4760913" y="2857500"/>
          <p14:tracePt t="39453" x="4686300" y="2857500"/>
          <p14:tracePt t="39469" x="4589463" y="2857500"/>
          <p14:tracePt t="39486" x="4475163" y="2857500"/>
          <p14:tracePt t="39503" x="4337050" y="2846388"/>
          <p14:tracePt t="39519" x="4206875" y="2846388"/>
          <p14:tracePt t="39536" x="4079875" y="2857500"/>
          <p14:tracePt t="39553" x="3971925" y="2863850"/>
          <p14:tracePt t="39570" x="3868738" y="2879725"/>
          <p14:tracePt t="39586" x="3789363" y="2886075"/>
          <p14:tracePt t="39603" x="3736975" y="2892425"/>
          <p14:tracePt t="39619" x="3675063" y="2903538"/>
          <p14:tracePt t="39636" x="3651250" y="2908300"/>
          <p14:tracePt t="39653" x="3622675" y="2921000"/>
          <p14:tracePt t="39669" x="3594100" y="2943225"/>
          <p14:tracePt t="39686" x="3554413" y="2965450"/>
          <p14:tracePt t="39703" x="3508375" y="3000375"/>
          <p14:tracePt t="39720" x="3475038" y="3028950"/>
          <p14:tracePt t="39736" x="3435350" y="3068638"/>
          <p14:tracePt t="39753" x="3422650" y="3097213"/>
          <p14:tracePt t="39770" x="3406775" y="3132138"/>
          <p14:tracePt t="39786" x="3394075" y="3165475"/>
          <p14:tracePt t="39803" x="3389313" y="3189288"/>
          <p14:tracePt t="39819" x="3389313" y="3240088"/>
          <p14:tracePt t="39837" x="3389313" y="3279775"/>
          <p14:tracePt t="39853" x="3389313" y="3314700"/>
          <p14:tracePt t="39869" x="3406775" y="3360738"/>
          <p14:tracePt t="39886" x="3446463" y="3406775"/>
          <p14:tracePt t="39903" x="3492500" y="3463925"/>
          <p14:tracePt t="39919" x="3549650" y="3514725"/>
          <p14:tracePt t="39936" x="3617913" y="3554413"/>
          <p14:tracePt t="39953" x="3697288" y="3589338"/>
          <p14:tracePt t="39969" x="3771900" y="3611563"/>
          <p14:tracePt t="39986" x="3863975" y="3622675"/>
          <p14:tracePt t="40003" x="3978275" y="3635375"/>
          <p14:tracePt t="40019" x="4183063" y="3640138"/>
          <p14:tracePt t="40036" x="4332288" y="3646488"/>
          <p14:tracePt t="40053" x="4468813" y="3646488"/>
          <p14:tracePt t="40069" x="4618038" y="3646488"/>
          <p14:tracePt t="40086" x="4772025" y="3640138"/>
          <p14:tracePt t="40103" x="4921250" y="3606800"/>
          <p14:tracePt t="40119" x="5064125" y="3578225"/>
          <p14:tracePt t="40136" x="5211763" y="3536950"/>
          <p14:tracePt t="40153" x="5360988" y="3497263"/>
          <p14:tracePt t="40169" x="5503863" y="3451225"/>
          <p14:tracePt t="40186" x="5618163" y="3411538"/>
          <p14:tracePt t="40204" x="5721350" y="3365500"/>
          <p14:tracePt t="40220" x="5783263" y="3343275"/>
          <p14:tracePt t="40236" x="5857875" y="3303588"/>
          <p14:tracePt t="40253" x="5892800" y="3275013"/>
          <p14:tracePt t="40269" x="5921375" y="3257550"/>
          <p14:tracePt t="40286" x="5926138" y="3235325"/>
          <p14:tracePt t="40303" x="5926138" y="3211513"/>
          <p14:tracePt t="40320" x="5926138" y="3182938"/>
          <p14:tracePt t="40336" x="5926138" y="3154363"/>
          <p14:tracePt t="40353" x="5897563" y="3121025"/>
          <p14:tracePt t="40369" x="5851525" y="3079750"/>
          <p14:tracePt t="40386" x="5772150" y="3035300"/>
          <p14:tracePt t="40403" x="5668963" y="2994025"/>
          <p14:tracePt t="40403" x="5618163" y="2971800"/>
          <p14:tracePt t="40420" x="5561013" y="2960688"/>
          <p14:tracePt t="40436" x="5354638" y="2914650"/>
          <p14:tracePt t="40453" x="5218113" y="2886075"/>
          <p14:tracePt t="40469" x="5080000" y="2863850"/>
          <p14:tracePt t="40486" x="4921250" y="2851150"/>
          <p14:tracePt t="40503" x="4754563" y="2835275"/>
          <p14:tracePt t="40520" x="4600575" y="2817813"/>
          <p14:tracePt t="40536" x="4440238" y="2800350"/>
          <p14:tracePt t="40553" x="4297363" y="2800350"/>
          <p14:tracePt t="40569" x="4149725" y="2800350"/>
          <p14:tracePt t="40586" x="4011613" y="2800350"/>
          <p14:tracePt t="40603" x="3903663" y="2811463"/>
          <p14:tracePt t="40619" x="3800475" y="2835275"/>
          <p14:tracePt t="40636" x="3675063" y="2874963"/>
          <p14:tracePt t="40653" x="3606800" y="2908300"/>
          <p14:tracePt t="40669" x="3536950" y="2943225"/>
          <p14:tracePt t="40686" x="3486150" y="2989263"/>
          <p14:tracePt t="40703" x="3440113" y="3035300"/>
          <p14:tracePt t="40719" x="3411538" y="3074988"/>
          <p14:tracePt t="40736" x="3394075" y="3125788"/>
          <p14:tracePt t="40753" x="3382963" y="3182938"/>
          <p14:tracePt t="40769" x="3371850" y="3228975"/>
          <p14:tracePt t="40786" x="3371850" y="3268663"/>
          <p14:tracePt t="40803" x="3378200" y="3308350"/>
          <p14:tracePt t="40819" x="3406775" y="3371850"/>
          <p14:tracePt t="40837" x="3435350" y="3406775"/>
          <p14:tracePt t="40853" x="3486150" y="3457575"/>
          <p14:tracePt t="40869" x="3554413" y="3514725"/>
          <p14:tracePt t="40887" x="3651250" y="3560763"/>
          <p14:tracePt t="40903" x="3771900" y="3594100"/>
          <p14:tracePt t="40920" x="3932238" y="3617913"/>
          <p14:tracePt t="40936" x="4092575" y="3617913"/>
          <p14:tracePt t="40953" x="4257675" y="3617913"/>
          <p14:tracePt t="40969" x="4446588" y="3594100"/>
          <p14:tracePt t="40986" x="4635500" y="3543300"/>
          <p14:tracePt t="41003" x="4822825" y="3497263"/>
          <p14:tracePt t="41019" x="4994275" y="3429000"/>
          <p14:tracePt t="41019" x="5080000" y="3389313"/>
          <p14:tracePt t="41036" x="5251450" y="3314700"/>
          <p14:tracePt t="41053" x="5394325" y="3251200"/>
          <p14:tracePt t="41069" x="5508625" y="3206750"/>
          <p14:tracePt t="41086" x="5607050" y="3160713"/>
          <p14:tracePt t="41103" x="5686425" y="3121025"/>
          <p14:tracePt t="41120" x="5732463" y="3092450"/>
          <p14:tracePt t="41136" x="5761038" y="3063875"/>
          <p14:tracePt t="41153" x="5778500" y="3040063"/>
          <p14:tracePt t="41169" x="5783263" y="3028950"/>
          <p14:tracePt t="41186" x="5783263" y="3017838"/>
          <p14:tracePt t="41203" x="5783263" y="3006725"/>
          <p14:tracePt t="41220" x="5732463" y="2978150"/>
          <p14:tracePt t="41236" x="5657850" y="2943225"/>
          <p14:tracePt t="41253" x="5543550" y="2908300"/>
          <p14:tracePt t="41269" x="5407025" y="2868613"/>
          <p14:tracePt t="41286" x="5218113" y="2817813"/>
          <p14:tracePt t="41303" x="5035550" y="2771775"/>
          <p14:tracePt t="41319" x="4851400" y="2732088"/>
          <p14:tracePt t="41336" x="4675188" y="2697163"/>
          <p14:tracePt t="41353" x="4497388" y="2674938"/>
          <p14:tracePt t="41369" x="4337050" y="2657475"/>
          <p14:tracePt t="41386" x="4200525" y="2651125"/>
          <p14:tracePt t="41403" x="4079875" y="2651125"/>
          <p14:tracePt t="41403" x="4040188" y="2657475"/>
          <p14:tracePt t="41420" x="3949700" y="2679700"/>
          <p14:tracePt t="41437" x="3875088" y="2720975"/>
          <p14:tracePt t="41453" x="3806825" y="2760663"/>
          <p14:tracePt t="41469" x="3732213" y="2811463"/>
          <p14:tracePt t="41486" x="3675063" y="2857500"/>
          <p14:tracePt t="41503" x="3622675" y="2908300"/>
          <p14:tracePt t="41519" x="3589338" y="2971800"/>
          <p14:tracePt t="41536" x="3571875" y="3017838"/>
          <p14:tracePt t="41553" x="3560763" y="3051175"/>
          <p14:tracePt t="41569" x="3554413" y="3079750"/>
          <p14:tracePt t="41586" x="3549650" y="3103563"/>
          <p14:tracePt t="41603" x="3549650" y="3143250"/>
          <p14:tracePt t="41620" x="3554413" y="3194050"/>
          <p14:tracePt t="41636" x="3560763" y="3228975"/>
          <p14:tracePt t="41653" x="3578225" y="3268663"/>
          <p14:tracePt t="41669" x="3589338" y="3303588"/>
          <p14:tracePt t="41686" x="3611563" y="3336925"/>
          <p14:tracePt t="41703" x="3635375" y="3371850"/>
          <p14:tracePt t="41719" x="3640138" y="3394075"/>
          <p14:tracePt t="42172" x="3640138" y="3382963"/>
          <p14:tracePt t="42180" x="3622675" y="3343275"/>
          <p14:tracePt t="42188" x="3578225" y="3297238"/>
          <p14:tracePt t="42197" x="3521075" y="3235325"/>
          <p14:tracePt t="42203" x="3325813" y="3057525"/>
          <p14:tracePt t="42219" x="2811463" y="2651125"/>
          <p14:tracePt t="42237" x="2508250" y="2439988"/>
          <p14:tracePt t="42253" x="2349500" y="2303463"/>
          <p14:tracePt t="42269" x="2263775" y="2211388"/>
          <p14:tracePt t="42286" x="2206625" y="2143125"/>
          <p14:tracePt t="42303" x="2171700" y="2092325"/>
          <p14:tracePt t="42319" x="2149475" y="2057400"/>
          <p14:tracePt t="42336" x="2125663" y="2035175"/>
          <p14:tracePt t="42353" x="2108200" y="2006600"/>
          <p14:tracePt t="42369" x="2092325" y="1982788"/>
          <p14:tracePt t="42386" x="2063750" y="1954213"/>
          <p14:tracePt t="42403" x="2035175" y="1925638"/>
          <p14:tracePt t="42419" x="1982788" y="1863725"/>
          <p14:tracePt t="42437" x="1936750" y="1822450"/>
          <p14:tracePt t="42453" x="1903413" y="1793875"/>
          <p14:tracePt t="42469" x="1863725" y="1771650"/>
          <p14:tracePt t="42486" x="1822450" y="1743075"/>
          <p14:tracePt t="42503" x="1782763" y="1720850"/>
          <p14:tracePt t="42519" x="1743075" y="1697038"/>
          <p14:tracePt t="42536" x="1708150" y="1679575"/>
          <p14:tracePt t="42553" x="1674813" y="1663700"/>
          <p14:tracePt t="42570" x="1639888" y="1651000"/>
          <p14:tracePt t="42586" x="1606550" y="1635125"/>
          <p14:tracePt t="42603" x="1582738" y="1622425"/>
          <p14:tracePt t="42619" x="1560513" y="1617663"/>
          <p14:tracePt t="42636" x="1543050" y="1611313"/>
          <p14:tracePt t="42653" x="1536700" y="1606550"/>
          <p14:tracePt t="42669" x="1525588" y="1600200"/>
          <p14:tracePt t="42686" x="1520825" y="1600200"/>
          <p14:tracePt t="42703" x="1514475" y="1600200"/>
          <p14:tracePt t="42719" x="1503363" y="1593850"/>
          <p14:tracePt t="42736" x="1492250" y="1593850"/>
          <p14:tracePt t="42753" x="1474788" y="1589088"/>
          <p14:tracePt t="42769" x="1439863" y="1582738"/>
          <p14:tracePt t="42786" x="1400175" y="1577975"/>
          <p14:tracePt t="42803" x="1331913" y="1565275"/>
          <p14:tracePt t="42819" x="1177925" y="1549400"/>
          <p14:tracePt t="42836" x="1085850" y="1536700"/>
          <p14:tracePt t="42853" x="1000125" y="1531938"/>
          <p14:tracePt t="42869" x="925513" y="1520825"/>
          <p14:tracePt t="42886" x="857250" y="1520825"/>
          <p14:tracePt t="42903" x="793750" y="1514475"/>
          <p14:tracePt t="42919" x="742950" y="1514475"/>
          <p14:tracePt t="42936" x="708025" y="1514475"/>
          <p14:tracePt t="42953" x="668338" y="1514475"/>
          <p14:tracePt t="42969" x="635000" y="1514475"/>
          <p14:tracePt t="42986" x="617538" y="1514475"/>
          <p14:tracePt t="43003" x="600075" y="1520825"/>
          <p14:tracePt t="43019" x="571500" y="1531938"/>
          <p14:tracePt t="43036" x="542925" y="1543050"/>
          <p14:tracePt t="43053" x="525463" y="1549400"/>
          <p14:tracePt t="43069" x="508000" y="1565275"/>
          <p14:tracePt t="43086" x="496888" y="1577975"/>
          <p14:tracePt t="43103" x="496888" y="1593850"/>
          <p14:tracePt t="43119" x="496888" y="1606550"/>
          <p14:tracePt t="43155" x="496888" y="1611313"/>
          <p14:tracePt t="43156" x="496888" y="1617663"/>
          <p14:tracePt t="43169" x="496888" y="1628775"/>
          <p14:tracePt t="43186" x="496888" y="1639888"/>
          <p14:tracePt t="43203" x="503238" y="1657350"/>
          <p14:tracePt t="43219" x="520700" y="1679575"/>
          <p14:tracePt t="43236" x="542925" y="1697038"/>
          <p14:tracePt t="43252" x="571500" y="1725613"/>
          <p14:tracePt t="43269" x="622300" y="1765300"/>
          <p14:tracePt t="43286" x="696913" y="1806575"/>
          <p14:tracePt t="43303" x="782638" y="1839913"/>
          <p14:tracePt t="43319" x="874713" y="1863725"/>
          <p14:tracePt t="43336" x="977900" y="1892300"/>
          <p14:tracePt t="43352" x="1085850" y="1897063"/>
          <p14:tracePt t="43369" x="1193800" y="1908175"/>
          <p14:tracePt t="43386" x="1296988" y="1908175"/>
          <p14:tracePt t="43403" x="1377950" y="1903413"/>
          <p14:tracePt t="43419" x="1450975" y="1879600"/>
          <p14:tracePt t="43436" x="1497013" y="1868488"/>
          <p14:tracePt t="43454" x="1525588" y="1851025"/>
          <p14:tracePt t="43470" x="1554163" y="1839913"/>
          <p14:tracePt t="43486" x="1577975" y="1835150"/>
          <p14:tracePt t="43503" x="1600200" y="1817688"/>
          <p14:tracePt t="43519" x="1611313" y="1811338"/>
          <p14:tracePt t="43536" x="1622425" y="1800225"/>
          <p14:tracePt t="43554" x="1639888" y="1782763"/>
          <p14:tracePt t="43569" x="1646238" y="1778000"/>
          <p14:tracePt t="43586" x="1646238" y="1765300"/>
          <p14:tracePt t="43603" x="1651000" y="1760538"/>
          <p14:tracePt t="43619" x="1651000" y="1749425"/>
          <p14:tracePt t="43660" x="1651000" y="1743075"/>
          <p14:tracePt t="43669" x="1651000" y="1736725"/>
          <p14:tracePt t="43682" x="1651000" y="1731963"/>
          <p14:tracePt t="43686" x="1639888" y="1720850"/>
          <p14:tracePt t="43702" x="1611313" y="1703388"/>
          <p14:tracePt t="43719" x="1582738" y="1692275"/>
          <p14:tracePt t="43736" x="1543050" y="1679575"/>
          <p14:tracePt t="43753" x="1485900" y="1657350"/>
          <p14:tracePt t="43769" x="1435100" y="1646238"/>
          <p14:tracePt t="43786" x="1389063" y="1639888"/>
          <p14:tracePt t="43802" x="1343025" y="1628775"/>
          <p14:tracePt t="43819" x="1279525" y="1622425"/>
          <p14:tracePt t="43836" x="1222375" y="1617663"/>
          <p14:tracePt t="43853" x="1154113" y="1617663"/>
          <p14:tracePt t="43869" x="1074738" y="1617663"/>
          <p14:tracePt t="43886" x="971550" y="1635125"/>
          <p14:tracePt t="43902" x="892175" y="1646238"/>
          <p14:tracePt t="43919" x="822325" y="1663700"/>
          <p14:tracePt t="43936" x="760413" y="1679575"/>
          <p14:tracePt t="43953" x="714375" y="1692275"/>
          <p14:tracePt t="43969" x="685800" y="1708150"/>
          <p14:tracePt t="43986" x="650875" y="1725613"/>
          <p14:tracePt t="44003" x="628650" y="1736725"/>
          <p14:tracePt t="44019" x="617538" y="1743075"/>
          <p14:tracePt t="44036" x="611188" y="1749425"/>
          <p14:tracePt t="44132" x="611188" y="1754188"/>
          <p14:tracePt t="44156" x="617538" y="1765300"/>
          <p14:tracePt t="44164" x="635000" y="1778000"/>
          <p14:tracePt t="44172" x="657225" y="1789113"/>
          <p14:tracePt t="44186" x="692150" y="1800225"/>
          <p14:tracePt t="44186" x="793750" y="1846263"/>
          <p14:tracePt t="44202" x="931863" y="1885950"/>
          <p14:tracePt t="44219" x="1103313" y="1925638"/>
          <p14:tracePt t="44236" x="1349375" y="1954213"/>
          <p14:tracePt t="44253" x="1468438" y="1965325"/>
          <p14:tracePt t="44269" x="1577975" y="1960563"/>
          <p14:tracePt t="44286" x="1674813" y="1949450"/>
          <p14:tracePt t="44303" x="1778000" y="1925638"/>
          <p14:tracePt t="44319" x="1868488" y="1903413"/>
          <p14:tracePt t="44336" x="1936750" y="1885950"/>
          <p14:tracePt t="44353" x="1954213" y="1874838"/>
          <p14:tracePt t="44369" x="1965325" y="1868488"/>
          <p14:tracePt t="44386" x="1971675" y="1863725"/>
          <p14:tracePt t="44428" x="1971675" y="1857375"/>
          <p14:tracePt t="44452" x="1971675" y="1846263"/>
          <p14:tracePt t="44468" x="1971675" y="1839913"/>
          <p14:tracePt t="44468" x="1965325" y="1828800"/>
          <p14:tracePt t="44484" x="1954213" y="1811338"/>
          <p14:tracePt t="44495" x="1931988" y="1800225"/>
          <p14:tracePt t="44500" x="1903413" y="1789113"/>
          <p14:tracePt t="44508" x="1846263" y="1749425"/>
          <p14:tracePt t="44519" x="1778000" y="1714500"/>
          <p14:tracePt t="44536" x="1708150" y="1679575"/>
          <p14:tracePt t="44553" x="1646238" y="1646238"/>
          <p14:tracePt t="44569" x="1593850" y="1617663"/>
          <p14:tracePt t="44586" x="1520825" y="1589088"/>
          <p14:tracePt t="44603" x="1422400" y="1554163"/>
          <p14:tracePt t="44619" x="1268413" y="1508125"/>
          <p14:tracePt t="44636" x="1189038" y="1485900"/>
          <p14:tracePt t="44653" x="1108075" y="1479550"/>
          <p14:tracePt t="44669" x="1017588" y="1468438"/>
          <p14:tracePt t="44686" x="925513" y="1468438"/>
          <p14:tracePt t="44702" x="817563" y="1468438"/>
          <p14:tracePt t="44719" x="720725" y="1468438"/>
          <p14:tracePt t="44736" x="617538" y="1479550"/>
          <p14:tracePt t="44752" x="514350" y="1503363"/>
          <p14:tracePt t="44769" x="434975" y="1531938"/>
          <p14:tracePt t="44786" x="382588" y="1549400"/>
          <p14:tracePt t="44803" x="349250" y="1565275"/>
          <p14:tracePt t="44819" x="307975" y="1600200"/>
          <p14:tracePt t="44836" x="292100" y="1628775"/>
          <p14:tracePt t="44852" x="279400" y="1657350"/>
          <p14:tracePt t="44869" x="268288" y="1685925"/>
          <p14:tracePt t="44886" x="268288" y="1708150"/>
          <p14:tracePt t="44902" x="263525" y="1725613"/>
          <p14:tracePt t="44919" x="268288" y="1754188"/>
          <p14:tracePt t="44936" x="279400" y="1782763"/>
          <p14:tracePt t="44952" x="320675" y="1817688"/>
          <p14:tracePt t="44969" x="382588" y="1857375"/>
          <p14:tracePt t="44986" x="485775" y="1892300"/>
          <p14:tracePt t="45003" x="628650" y="1931988"/>
          <p14:tracePt t="45019" x="793750" y="1954213"/>
          <p14:tracePt t="45036" x="914400" y="1960563"/>
          <p14:tracePt t="45053" x="1050925" y="1960563"/>
          <p14:tracePt t="45069" x="1217613" y="1943100"/>
          <p14:tracePt t="45086" x="1377950" y="1914525"/>
          <p14:tracePt t="45102" x="1520825" y="1874838"/>
          <p14:tracePt t="45119" x="1617663" y="1851025"/>
          <p14:tracePt t="45137" x="1692275" y="1828800"/>
          <p14:tracePt t="45153" x="1765300" y="1811338"/>
          <p14:tracePt t="45169" x="1839913" y="1789113"/>
          <p14:tracePt t="45186" x="1897063" y="1771650"/>
          <p14:tracePt t="45203" x="1936750" y="1754188"/>
          <p14:tracePt t="45219" x="1965325" y="1736725"/>
          <p14:tracePt t="45236" x="1971675" y="1731963"/>
          <p14:tracePt t="45316" x="1971675" y="1720850"/>
          <p14:tracePt t="45324" x="1965325" y="1714500"/>
          <p14:tracePt t="45336" x="1949450" y="1703388"/>
          <p14:tracePt t="45336" x="1903413" y="1685925"/>
          <p14:tracePt t="45352" x="1839913" y="1668463"/>
          <p14:tracePt t="45369" x="1743075" y="1639888"/>
          <p14:tracePt t="45386" x="1635125" y="1600200"/>
          <p14:tracePt t="45402" x="1514475" y="1577975"/>
          <p14:tracePt t="45419" x="1325563" y="1554163"/>
          <p14:tracePt t="45436" x="1206500" y="1549400"/>
          <p14:tracePt t="45452" x="1096963" y="1543050"/>
          <p14:tracePt t="45469" x="1000125" y="1543050"/>
          <p14:tracePt t="45486" x="908050" y="1543050"/>
          <p14:tracePt t="45503" x="828675" y="1554163"/>
          <p14:tracePt t="45519" x="742950" y="1582738"/>
          <p14:tracePt t="45536" x="668338" y="1606550"/>
          <p14:tracePt t="45552" x="622300" y="1622425"/>
          <p14:tracePt t="45569" x="593725" y="1635125"/>
          <p14:tracePt t="45586" x="582613" y="1639888"/>
          <p14:tracePt t="45603" x="571500" y="1651000"/>
          <p14:tracePt t="45619" x="549275" y="1674813"/>
          <p14:tracePt t="45636" x="531813" y="1697038"/>
          <p14:tracePt t="45652" x="520700" y="1725613"/>
          <p14:tracePt t="45669" x="520700" y="1749425"/>
          <p14:tracePt t="45686" x="525463" y="1789113"/>
          <p14:tracePt t="45703" x="571500" y="1828800"/>
          <p14:tracePt t="45719" x="635000" y="1863725"/>
          <p14:tracePt t="45736" x="749300" y="1892300"/>
          <p14:tracePt t="45752" x="857250" y="1908175"/>
          <p14:tracePt t="45768" x="960438" y="1914525"/>
          <p14:tracePt t="45786" x="1068388" y="1914525"/>
          <p14:tracePt t="45802" x="1160463" y="1908175"/>
          <p14:tracePt t="45819" x="1268413" y="1879600"/>
          <p14:tracePt t="45819" x="1320800" y="1868488"/>
          <p14:tracePt t="45836" x="1411288" y="1851025"/>
          <p14:tracePt t="45852" x="1503363" y="1828800"/>
          <p14:tracePt t="45869" x="1577975" y="1806575"/>
          <p14:tracePt t="45886" x="1635125" y="1793875"/>
          <p14:tracePt t="45903" x="1668463" y="1782763"/>
          <p14:tracePt t="45919" x="1703388" y="1771650"/>
          <p14:tracePt t="45936" x="1731963" y="1760538"/>
          <p14:tracePt t="45952" x="1760538" y="1749425"/>
          <p14:tracePt t="45969" x="1771650" y="1736725"/>
          <p14:tracePt t="45987" x="1778000" y="1731963"/>
          <p14:tracePt t="46002" x="1778000" y="1725613"/>
          <p14:tracePt t="46019" x="1778000" y="1714500"/>
          <p14:tracePt t="46036" x="1782763" y="1708150"/>
          <p14:tracePt t="46052" x="1782763" y="1697038"/>
          <p14:tracePt t="46069" x="1782763" y="1685925"/>
          <p14:tracePt t="46086" x="1771650" y="1674813"/>
          <p14:tracePt t="46102" x="1743075" y="1668463"/>
          <p14:tracePt t="46119" x="1725613" y="1651000"/>
          <p14:tracePt t="46136" x="1697038" y="1646238"/>
          <p14:tracePt t="46152" x="1679575" y="1639888"/>
          <p14:tracePt t="46169" x="1657350" y="1628775"/>
          <p14:tracePt t="46186" x="1635125" y="1622425"/>
          <p14:tracePt t="46203" x="1622425" y="1617663"/>
          <p14:tracePt t="46219" x="1600200" y="1611313"/>
          <p14:tracePt t="46236" x="1577975" y="1600200"/>
          <p14:tracePt t="46252" x="1565275" y="1600200"/>
          <p14:tracePt t="46269" x="1549400" y="1593850"/>
          <p14:tracePt t="46286" x="1531938" y="1589088"/>
          <p14:tracePt t="46302" x="1525588" y="1589088"/>
          <p14:tracePt t="46319" x="1503363" y="1582738"/>
          <p14:tracePt t="46336" x="1479550" y="1577975"/>
          <p14:tracePt t="46352" x="1450975" y="1571625"/>
          <p14:tracePt t="46369" x="1435100" y="1571625"/>
          <p14:tracePt t="46386" x="1428750" y="1571625"/>
          <p14:tracePt t="46596" x="0" y="0"/>
        </p14:tracePtLst>
        <p14:tracePtLst>
          <p14:tracePt t="58892" x="4200525" y="5051425"/>
          <p14:tracePt t="58900" x="4211638" y="5051425"/>
          <p14:tracePt t="58912" x="4222750" y="5051425"/>
          <p14:tracePt t="58930" x="4235450" y="5051425"/>
          <p14:tracePt t="58945" x="4240213" y="5057775"/>
          <p14:tracePt t="58948" x="4251325" y="5057775"/>
          <p14:tracePt t="58956" x="4297363" y="5075238"/>
          <p14:tracePt t="58972" x="4383088" y="5108575"/>
          <p14:tracePt t="58988" x="4486275" y="5137150"/>
          <p14:tracePt t="59004" x="4611688" y="5172075"/>
          <p14:tracePt t="59020" x="4800600" y="5200650"/>
          <p14:tracePt t="59052" x="4879975" y="5200650"/>
          <p14:tracePt t="59060" x="4932363" y="5200650"/>
          <p14:tracePt t="59069" x="4965700" y="5200650"/>
          <p14:tracePt t="59103" x="4994275" y="5200650"/>
          <p14:tracePt t="59103" x="5018088" y="5200650"/>
          <p14:tracePt t="59119" x="5051425" y="5189538"/>
          <p14:tracePt t="59136" x="5097463" y="5165725"/>
          <p14:tracePt t="59153" x="5126038" y="5143500"/>
          <p14:tracePt t="59169" x="5132388" y="5137150"/>
          <p14:tracePt t="59186" x="5132388" y="5132388"/>
          <p14:tracePt t="59260" x="5132388" y="5126038"/>
          <p14:tracePt t="59268" x="5132388" y="5121275"/>
          <p14:tracePt t="59276" x="5132388" y="5108575"/>
          <p14:tracePt t="59284" x="5114925" y="5097463"/>
          <p14:tracePt t="59292" x="5075238" y="5068888"/>
          <p14:tracePt t="59302" x="5000625" y="5018088"/>
          <p14:tracePt t="59319" x="4879975" y="4960938"/>
          <p14:tracePt t="59336" x="4760913" y="4886325"/>
          <p14:tracePt t="59352" x="4594225" y="4822825"/>
          <p14:tracePt t="59369" x="4422775" y="4749800"/>
          <p14:tracePt t="59386" x="4246563" y="4686300"/>
          <p14:tracePt t="59403" x="4068763" y="4635500"/>
          <p14:tracePt t="59419" x="3800475" y="4578350"/>
          <p14:tracePt t="59436" x="3635375" y="4565650"/>
          <p14:tracePt t="59453" x="3468688" y="4549775"/>
          <p14:tracePt t="59469" x="3308350" y="4537075"/>
          <p14:tracePt t="59486" x="3165475" y="4537075"/>
          <p14:tracePt t="59503" x="3017838" y="4549775"/>
          <p14:tracePt t="59519" x="2868613" y="4572000"/>
          <p14:tracePt t="59536" x="2708275" y="4611688"/>
          <p14:tracePt t="59553" x="2560638" y="4651375"/>
          <p14:tracePt t="59569" x="2411413" y="4686300"/>
          <p14:tracePt t="59586" x="2268538" y="4721225"/>
          <p14:tracePt t="59603" x="2132013" y="4754563"/>
          <p14:tracePt t="59619" x="1989138" y="4789488"/>
          <p14:tracePt t="59636" x="1920875" y="4811713"/>
          <p14:tracePt t="59653" x="1857375" y="4835525"/>
          <p14:tracePt t="59670" x="1800225" y="4864100"/>
          <p14:tracePt t="59686" x="1743075" y="4886325"/>
          <p14:tracePt t="59702" x="1692275" y="4926013"/>
          <p14:tracePt t="59719" x="1639888" y="4960938"/>
          <p14:tracePt t="59736" x="1577975" y="5018088"/>
          <p14:tracePt t="59752" x="1508125" y="5075238"/>
          <p14:tracePt t="59769" x="1435100" y="5143500"/>
          <p14:tracePt t="59786" x="1371600" y="5200650"/>
          <p14:tracePt t="59803" x="1325563" y="5257800"/>
          <p14:tracePt t="59819" x="1274763" y="5337175"/>
          <p14:tracePt t="59836" x="1250950" y="5394325"/>
          <p14:tracePt t="59852" x="1239838" y="5446713"/>
          <p14:tracePt t="59869" x="1228725" y="5486400"/>
          <p14:tracePt t="59886" x="1228725" y="5514975"/>
          <p14:tracePt t="59902" x="1228725" y="5537200"/>
          <p14:tracePt t="59919" x="1228725" y="5549900"/>
          <p14:tracePt t="59936" x="1235075" y="5561013"/>
          <p14:tracePt t="59952" x="1246188" y="5583238"/>
          <p14:tracePt t="59969" x="1257300" y="5600700"/>
          <p14:tracePt t="59986" x="1268413" y="5622925"/>
          <p14:tracePt t="60003" x="1292225" y="5640388"/>
          <p14:tracePt t="60019" x="1325563" y="5680075"/>
          <p14:tracePt t="60036" x="1354138" y="5708650"/>
          <p14:tracePt t="60052" x="1393825" y="5737225"/>
          <p14:tracePt t="60069" x="1439863" y="5765800"/>
          <p14:tracePt t="60086" x="1497013" y="5794375"/>
          <p14:tracePt t="60103" x="1577975" y="5829300"/>
          <p14:tracePt t="60119" x="1668463" y="5864225"/>
          <p14:tracePt t="60136" x="1765300" y="5897563"/>
          <p14:tracePt t="60153" x="1857375" y="5926138"/>
          <p14:tracePt t="60169" x="1949450" y="5961063"/>
          <p14:tracePt t="60186" x="2046288" y="5989638"/>
          <p14:tracePt t="60203" x="2149475" y="6018213"/>
          <p14:tracePt t="60219" x="2251075" y="6046788"/>
          <p14:tracePt t="60236" x="2411413" y="6080125"/>
          <p14:tracePt t="60253" x="2514600" y="6103938"/>
          <p14:tracePt t="60269" x="2622550" y="6126163"/>
          <p14:tracePt t="60286" x="2749550" y="6154738"/>
          <p14:tracePt t="60302" x="2874963" y="6178550"/>
          <p14:tracePt t="60319" x="3011488" y="6194425"/>
          <p14:tracePt t="60336" x="3132138" y="6200775"/>
          <p14:tracePt t="60353" x="3222625" y="6218238"/>
          <p14:tracePt t="60369" x="3325813" y="6223000"/>
          <p14:tracePt t="60386" x="3422650" y="6223000"/>
          <p14:tracePt t="60402" x="3532188" y="6223000"/>
          <p14:tracePt t="60419" x="3708400" y="6207125"/>
          <p14:tracePt t="60436" x="3817938" y="6200775"/>
          <p14:tracePt t="60453" x="3925888" y="6189663"/>
          <p14:tracePt t="60469" x="4051300" y="6189663"/>
          <p14:tracePt t="60486" x="4183063" y="6178550"/>
          <p14:tracePt t="60502" x="4308475" y="6165850"/>
          <p14:tracePt t="60519" x="4429125" y="6154738"/>
          <p14:tracePt t="60536" x="4565650" y="6149975"/>
          <p14:tracePt t="60553" x="4703763" y="6132513"/>
          <p14:tracePt t="60569" x="4864100" y="6115050"/>
          <p14:tracePt t="60586" x="5029200" y="6092825"/>
          <p14:tracePt t="60602" x="5194300" y="6075363"/>
          <p14:tracePt t="60619" x="5440363" y="6046788"/>
          <p14:tracePt t="60637" x="5589588" y="6018213"/>
          <p14:tracePt t="60653" x="5749925" y="5994400"/>
          <p14:tracePt t="60669" x="5892800" y="5961063"/>
          <p14:tracePt t="60686" x="6018213" y="5926138"/>
          <p14:tracePt t="60703" x="6143625" y="5875338"/>
          <p14:tracePt t="60719" x="6246813" y="5829300"/>
          <p14:tracePt t="60736" x="6343650" y="5783263"/>
          <p14:tracePt t="60753" x="6400800" y="5749925"/>
          <p14:tracePt t="60769" x="6451600" y="5715000"/>
          <p14:tracePt t="60786" x="6475413" y="5686425"/>
          <p14:tracePt t="60802" x="6480175" y="5675313"/>
          <p14:tracePt t="60819" x="6486525" y="5657850"/>
          <p14:tracePt t="60836" x="6486525" y="5635625"/>
          <p14:tracePt t="60853" x="6480175" y="5611813"/>
          <p14:tracePt t="60869" x="6469063" y="5589588"/>
          <p14:tracePt t="60886" x="6451600" y="5565775"/>
          <p14:tracePt t="60902" x="6418263" y="5537200"/>
          <p14:tracePt t="60919" x="6365875" y="5492750"/>
          <p14:tracePt t="60936" x="6269038" y="5429250"/>
          <p14:tracePt t="60953" x="6126163" y="5360988"/>
          <p14:tracePt t="60969" x="5965825" y="5286375"/>
          <p14:tracePt t="60986" x="5783263" y="5207000"/>
          <p14:tracePt t="61002" x="5611813" y="5121275"/>
          <p14:tracePt t="61019" x="5360988" y="5022850"/>
          <p14:tracePt t="61036" x="5218113" y="4960938"/>
          <p14:tracePt t="61052" x="5068888" y="4914900"/>
          <p14:tracePt t="61069" x="4914900" y="4868863"/>
          <p14:tracePt t="61086" x="4765675" y="4818063"/>
          <p14:tracePt t="61102" x="4635500" y="4794250"/>
          <p14:tracePt t="61119" x="4537075" y="4783138"/>
          <p14:tracePt t="61136" x="4418013" y="4778375"/>
          <p14:tracePt t="61153" x="4279900" y="4778375"/>
          <p14:tracePt t="61169" x="4137025" y="4778375"/>
          <p14:tracePt t="61186" x="3965575" y="4783138"/>
          <p14:tracePt t="61202" x="3800475" y="4818063"/>
          <p14:tracePt t="61219" x="3514725" y="4879975"/>
          <p14:tracePt t="61236" x="3308350" y="4926013"/>
          <p14:tracePt t="61252" x="3108325" y="4949825"/>
          <p14:tracePt t="61269" x="2925763" y="4954588"/>
          <p14:tracePt t="61286" x="2765425" y="4972050"/>
          <p14:tracePt t="61302" x="2640013" y="4978400"/>
          <p14:tracePt t="61319" x="2514600" y="4994275"/>
          <p14:tracePt t="61336" x="2393950" y="5018088"/>
          <p14:tracePt t="61352" x="2297113" y="5040313"/>
          <p14:tracePt t="61369" x="2217738" y="5068888"/>
          <p14:tracePt t="61386" x="2149475" y="5086350"/>
          <p14:tracePt t="61402" x="2092325" y="5103813"/>
          <p14:tracePt t="61419" x="2006600" y="5143500"/>
          <p14:tracePt t="61436" x="1936750" y="5172075"/>
          <p14:tracePt t="61452" x="1879600" y="5194300"/>
          <p14:tracePt t="61469" x="1822450" y="5218113"/>
          <p14:tracePt t="61486" x="1778000" y="5246688"/>
          <p14:tracePt t="61502" x="1725613" y="5264150"/>
          <p14:tracePt t="61519" x="1692275" y="5275263"/>
          <p14:tracePt t="61536" x="1651000" y="5292725"/>
          <p14:tracePt t="61552" x="1622425" y="5297488"/>
          <p14:tracePt t="61569" x="1593850" y="5303838"/>
          <p14:tracePt t="61586" x="1560513" y="5314950"/>
          <p14:tracePt t="61602" x="1536700" y="5332413"/>
          <p14:tracePt t="61619" x="1503363" y="5349875"/>
          <p14:tracePt t="61636" x="1497013" y="5354638"/>
          <p14:tracePt t="61652" x="1492250" y="5365750"/>
          <p14:tracePt t="61669" x="1492250" y="5389563"/>
          <p14:tracePt t="61686" x="1503363" y="5411788"/>
          <p14:tracePt t="61704" x="1508125" y="5457825"/>
          <p14:tracePt t="61719" x="1525588" y="5503863"/>
          <p14:tracePt t="61736" x="1536700" y="5543550"/>
          <p14:tracePt t="61752" x="1554163" y="5572125"/>
          <p14:tracePt t="61769" x="1571625" y="5600700"/>
          <p14:tracePt t="61786" x="1600200" y="5629275"/>
          <p14:tracePt t="61803" x="1628775" y="5651500"/>
          <p14:tracePt t="61819" x="1692275" y="5697538"/>
          <p14:tracePt t="61836" x="1725613" y="5721350"/>
          <p14:tracePt t="61852" x="1765300" y="5743575"/>
          <p14:tracePt t="61869" x="1811338" y="5765800"/>
          <p14:tracePt t="61886" x="1879600" y="5783263"/>
          <p14:tracePt t="61902" x="1971675" y="5811838"/>
          <p14:tracePt t="61919" x="2079625" y="5835650"/>
          <p14:tracePt t="61936" x="2200275" y="5857875"/>
          <p14:tracePt t="61952" x="2332038" y="5880100"/>
          <p14:tracePt t="61969" x="2463800" y="5897563"/>
          <p14:tracePt t="61986" x="2589213" y="5908675"/>
          <p14:tracePt t="62002" x="2714625" y="5908675"/>
          <p14:tracePt t="62019" x="2932113" y="5908675"/>
          <p14:tracePt t="62036" x="3057525" y="5908675"/>
          <p14:tracePt t="62052" x="3178175" y="5908675"/>
          <p14:tracePt t="62069" x="3286125" y="5908675"/>
          <p14:tracePt t="62086" x="3400425" y="5908675"/>
          <p14:tracePt t="62102" x="3508375" y="5903913"/>
          <p14:tracePt t="62119" x="3640138" y="5892800"/>
          <p14:tracePt t="62136" x="3765550" y="5886450"/>
          <p14:tracePt t="62152" x="3903663" y="5886450"/>
          <p14:tracePt t="62169" x="4051300" y="5897563"/>
          <p14:tracePt t="62186" x="4178300" y="5903913"/>
          <p14:tracePt t="62203" x="4303713" y="5908675"/>
          <p14:tracePt t="62219" x="4492625" y="5908675"/>
          <p14:tracePt t="62236" x="4629150" y="5908675"/>
          <p14:tracePt t="62252" x="4754563" y="5903913"/>
          <p14:tracePt t="62269" x="4875213" y="5886450"/>
          <p14:tracePt t="62286" x="5006975" y="5875338"/>
          <p14:tracePt t="62302" x="5154613" y="5857875"/>
          <p14:tracePt t="62319" x="5303838" y="5822950"/>
          <p14:tracePt t="62336" x="5451475" y="5794375"/>
          <p14:tracePt t="62352" x="5589588" y="5754688"/>
          <p14:tracePt t="62369" x="5732463" y="5726113"/>
          <p14:tracePt t="62386" x="5864225" y="5703888"/>
          <p14:tracePt t="62402" x="5983288" y="5668963"/>
          <p14:tracePt t="62419" x="6132513" y="5607050"/>
          <p14:tracePt t="62436" x="6207125" y="5572125"/>
          <p14:tracePt t="62452" x="6257925" y="5532438"/>
          <p14:tracePt t="62469" x="6292850" y="5492750"/>
          <p14:tracePt t="62486" x="6326188" y="5440363"/>
          <p14:tracePt t="62502" x="6354763" y="5372100"/>
          <p14:tracePt t="62519" x="6378575" y="5280025"/>
          <p14:tracePt t="62536" x="6394450" y="5178425"/>
          <p14:tracePt t="62552" x="6394450" y="5092700"/>
          <p14:tracePt t="62569" x="6378575" y="5018088"/>
          <p14:tracePt t="62586" x="6337300" y="4954588"/>
          <p14:tracePt t="62603" x="6264275" y="4908550"/>
          <p14:tracePt t="62619" x="6046788" y="4829175"/>
          <p14:tracePt t="62636" x="5829300" y="4806950"/>
          <p14:tracePt t="62652" x="5589588" y="4789488"/>
          <p14:tracePt t="62669" x="5360988" y="4789488"/>
          <p14:tracePt t="62686" x="5137150" y="4818063"/>
          <p14:tracePt t="62702" x="4914900" y="4868863"/>
          <p14:tracePt t="62719" x="4657725" y="4921250"/>
          <p14:tracePt t="62736" x="4371975" y="4972050"/>
          <p14:tracePt t="62752" x="4057650" y="5011738"/>
          <p14:tracePt t="62769" x="3771900" y="5051425"/>
          <p14:tracePt t="62786" x="3571875" y="5075238"/>
          <p14:tracePt t="62803" x="3371850" y="5092700"/>
          <p14:tracePt t="62819" x="3074988" y="5103813"/>
          <p14:tracePt t="62836" x="2892425" y="5108575"/>
          <p14:tracePt t="62852" x="2754313" y="5108575"/>
          <p14:tracePt t="62869" x="2635250" y="5108575"/>
          <p14:tracePt t="62886" x="2554288" y="5108575"/>
          <p14:tracePt t="62902" x="2503488" y="5114925"/>
          <p14:tracePt t="62919" x="2479675" y="5121275"/>
          <p14:tracePt t="63092" x="0" y="0"/>
        </p14:tracePtLst>
        <p14:tracePtLst>
          <p14:tracePt t="75491" x="2479675" y="5108575"/>
          <p14:tracePt t="75580" x="2492375" y="5103813"/>
          <p14:tracePt t="75588" x="2497138" y="5097463"/>
          <p14:tracePt t="75596" x="2520950" y="5097463"/>
          <p14:tracePt t="75604" x="2578100" y="5097463"/>
          <p14:tracePt t="75620" x="2686050" y="5097463"/>
          <p14:tracePt t="75620" x="2765425" y="5097463"/>
          <p14:tracePt t="75652" x="2914650" y="5114925"/>
          <p14:tracePt t="75669" x="3063875" y="5132388"/>
          <p14:tracePt t="75676" x="3217863" y="5137150"/>
          <p14:tracePt t="75686" x="3382963" y="5143500"/>
          <p14:tracePt t="75719" x="3565525" y="5143500"/>
          <p14:tracePt t="75724" x="3743325" y="5137150"/>
          <p14:tracePt t="75740" x="3932238" y="5097463"/>
          <p14:tracePt t="75756" x="4097338" y="5046663"/>
          <p14:tracePt t="75772" x="4264025" y="4972050"/>
          <p14:tracePt t="75788" x="4418013" y="4892675"/>
          <p14:tracePt t="75804" x="4578350" y="4789488"/>
          <p14:tracePt t="75820" x="4800600" y="4594225"/>
          <p14:tracePt t="75844" x="4921250" y="4475163"/>
          <p14:tracePt t="75860" x="4983163" y="4360863"/>
          <p14:tracePt t="75876" x="5006975" y="4240213"/>
          <p14:tracePt t="75886" x="4994275" y="4121150"/>
          <p14:tracePt t="75903" x="4943475" y="4006850"/>
          <p14:tracePt t="75924" x="4864100" y="3903663"/>
          <p14:tracePt t="75936" x="4765675" y="3806825"/>
          <p14:tracePt t="75956" x="4629150" y="3736975"/>
          <p14:tracePt t="75969" x="4479925" y="3679825"/>
          <p14:tracePt t="75986" x="4314825" y="3651250"/>
          <p14:tracePt t="76003" x="4165600" y="3635375"/>
          <p14:tracePt t="76019" x="3949700" y="3629025"/>
          <p14:tracePt t="76036" x="3789363" y="3646488"/>
          <p14:tracePt t="76053" x="3582988" y="3675063"/>
          <p14:tracePt t="76069" x="3343275" y="3714750"/>
          <p14:tracePt t="76086" x="3028950" y="3789363"/>
          <p14:tracePt t="76102" x="2736850" y="3846513"/>
          <p14:tracePt t="76119" x="2468563" y="3903663"/>
          <p14:tracePt t="76136" x="2268538" y="3954463"/>
          <p14:tracePt t="76152" x="2120900" y="3994150"/>
          <p14:tracePt t="76169" x="1989138" y="4046538"/>
          <p14:tracePt t="76186" x="1863725" y="4103688"/>
          <p14:tracePt t="76202" x="1754188" y="4160838"/>
          <p14:tracePt t="76219" x="1651000" y="4286250"/>
          <p14:tracePt t="76236" x="1639888" y="4378325"/>
          <p14:tracePt t="76253" x="1639888" y="4497388"/>
          <p14:tracePt t="76269" x="1668463" y="4629150"/>
          <p14:tracePt t="76286" x="1731963" y="4743450"/>
          <p14:tracePt t="76302" x="1817688" y="4857750"/>
          <p14:tracePt t="76319" x="1936750" y="4960938"/>
          <p14:tracePt t="76336" x="2092325" y="5057775"/>
          <p14:tracePt t="76352" x="2314575" y="5143500"/>
          <p14:tracePt t="76369" x="2593975" y="5222875"/>
          <p14:tracePt t="76386" x="2857500" y="5257800"/>
          <p14:tracePt t="76402" x="3074988" y="5275263"/>
          <p14:tracePt t="76402" x="3171825" y="5275263"/>
          <p14:tracePt t="76420" x="3371850" y="5275263"/>
          <p14:tracePt t="76436" x="3565525" y="5275263"/>
          <p14:tracePt t="76452" x="3743325" y="5246688"/>
          <p14:tracePt t="76469" x="3921125" y="5207000"/>
          <p14:tracePt t="76486" x="4079875" y="5165725"/>
          <p14:tracePt t="76502" x="4229100" y="5126038"/>
          <p14:tracePt t="76519" x="4365625" y="5075238"/>
          <p14:tracePt t="76536" x="4468813" y="5022850"/>
          <p14:tracePt t="76552" x="4521200" y="4965700"/>
          <p14:tracePt t="76569" x="4554538" y="4921250"/>
          <p14:tracePt t="76586" x="4572000" y="4879975"/>
          <p14:tracePt t="76602" x="4572000" y="4846638"/>
          <p14:tracePt t="76619" x="4578350" y="4822825"/>
          <p14:tracePt t="76636" x="4578350" y="4789488"/>
          <p14:tracePt t="76652" x="4578350" y="4778375"/>
          <p14:tracePt t="76669" x="4572000" y="4760913"/>
          <p14:tracePt t="76686" x="4565650" y="4749800"/>
          <p14:tracePt t="76702" x="4560888" y="4732338"/>
          <p14:tracePt t="76719" x="4549775" y="4703763"/>
          <p14:tracePt t="7671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886"/>
            <a:ext cx="7772400" cy="533400"/>
          </a:xfrm>
          <a:noFill/>
          <a:ln/>
        </p:spPr>
        <p:txBody>
          <a:bodyPr/>
          <a:lstStyle/>
          <a:p>
            <a:r>
              <a:rPr lang="en-US" dirty="0"/>
              <a:t>Intake limits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839200" cy="2209800"/>
          </a:xfrm>
          <a:noFill/>
          <a:ln/>
        </p:spPr>
        <p:txBody>
          <a:bodyPr>
            <a:normAutofit fontScale="70000" lnSpcReduction="20000"/>
          </a:bodyPr>
          <a:lstStyle/>
          <a:p>
            <a:r>
              <a:rPr lang="en-US" dirty="0"/>
              <a:t>Air and water</a:t>
            </a:r>
          </a:p>
          <a:p>
            <a:pPr lvl="1"/>
            <a:r>
              <a:rPr lang="en-US" dirty="0"/>
              <a:t>nuclide specific (include daughter)</a:t>
            </a:r>
          </a:p>
          <a:p>
            <a:pPr lvl="1"/>
            <a:r>
              <a:rPr lang="en-US" dirty="0"/>
              <a:t>Class refers to lung retention (Days, Weeks, Years)</a:t>
            </a:r>
          </a:p>
          <a:p>
            <a:pPr lvl="1"/>
            <a:r>
              <a:rPr lang="en-US" dirty="0"/>
              <a:t>Annual limits on Intake (ALI) derived from 0.05 </a:t>
            </a:r>
            <a:r>
              <a:rPr lang="en-US" dirty="0" err="1"/>
              <a:t>Sv</a:t>
            </a:r>
            <a:r>
              <a:rPr lang="en-US" dirty="0"/>
              <a:t> total dose or 0.5 </a:t>
            </a:r>
            <a:r>
              <a:rPr lang="en-US" dirty="0" err="1"/>
              <a:t>Sv</a:t>
            </a:r>
            <a:r>
              <a:rPr lang="en-US" dirty="0"/>
              <a:t> dose to an organ or tissue</a:t>
            </a:r>
          </a:p>
          <a:p>
            <a:pPr lvl="1"/>
            <a:r>
              <a:rPr lang="en-US" dirty="0"/>
              <a:t>Derived air concentration (DAC) comes from ALI</a:t>
            </a:r>
          </a:p>
          <a:p>
            <a:pPr lvl="1">
              <a:buFont typeface="Zapf Dingbats" charset="2"/>
              <a:buNone/>
            </a:pPr>
            <a:r>
              <a:rPr lang="en-US" dirty="0"/>
              <a:t>DAC = ALI/(2000 </a:t>
            </a:r>
            <a:r>
              <a:rPr lang="en-US" dirty="0" err="1"/>
              <a:t>hr</a:t>
            </a:r>
            <a:r>
              <a:rPr lang="en-US" dirty="0"/>
              <a:t> x 60 min/</a:t>
            </a:r>
            <a:r>
              <a:rPr lang="en-US" dirty="0" err="1"/>
              <a:t>hr</a:t>
            </a:r>
            <a:r>
              <a:rPr lang="en-US" dirty="0"/>
              <a:t> x 2E4 mL/min)</a:t>
            </a:r>
          </a:p>
        </p:txBody>
      </p:sp>
      <p:graphicFrame>
        <p:nvGraphicFramePr>
          <p:cNvPr id="4" name="Group 4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188294"/>
              </p:ext>
            </p:extLst>
          </p:nvPr>
        </p:nvGraphicFramePr>
        <p:xfrm>
          <a:off x="228600" y="2590800"/>
          <a:ext cx="8458200" cy="3116914"/>
        </p:xfrm>
        <a:graphic>
          <a:graphicData uri="http://schemas.openxmlformats.org/drawingml/2006/table">
            <a:tbl>
              <a:tblPr/>
              <a:tblGrid>
                <a:gridCol w="916305"/>
                <a:gridCol w="1127760"/>
                <a:gridCol w="775335"/>
                <a:gridCol w="939800"/>
                <a:gridCol w="939800"/>
                <a:gridCol w="728345"/>
                <a:gridCol w="1057275"/>
                <a:gridCol w="775335"/>
                <a:gridCol w="1198245"/>
              </a:tblGrid>
              <a:tr h="660334"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Atomic</a:t>
                      </a:r>
                      <a:b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No.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Radio-nuclide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Class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 1</a:t>
                      </a:r>
                      <a:b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Occupational Values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 2</a:t>
                      </a:r>
                      <a:b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Effluent Concentrations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 3</a:t>
                      </a:r>
                      <a:b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Releases to</a:t>
                      </a:r>
                      <a:b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Sewers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Col. 1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Col. 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Col. 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Col. 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Col. 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20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Oral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Ingestion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ALI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(µ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Ci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Inhalation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Air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(µCi/ml)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Water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(µCi/ml)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Monthly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Average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Concentration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(µCi/ml)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ALI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(µ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Ci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DAC</a:t>
                      </a:r>
                      <a:b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(µ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Ci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/ml)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5988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Am-241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W, all compounds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8E-1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Bone Surf</a:t>
                      </a:r>
                      <a:b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6E-3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Bone Surf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3E-12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(1E+0)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(1E-2)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2E-14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2E-8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2E-7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90600" y="6172200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Isotope data found at:  http://www.nrc.gov/reading-rm/doc-collections/cfr/part020/appb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2895600" y="3810000"/>
            <a:ext cx="2133600" cy="8382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953000" y="3839817"/>
            <a:ext cx="723900" cy="8382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3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9" grpId="0" animBg="1"/>
      <p:bldP spid="9" grpId="1" animBg="1"/>
    </p:bldLst>
  </p:timing>
  <p:extLst>
    <p:ext uri="{3A86A75C-4F4B-4683-9AE1-C65F6400EC91}">
      <p14:laserTraceLst xmlns:p14="http://schemas.microsoft.com/office/powerpoint/2010/main">
        <p14:tracePtLst>
          <p14:tracePt t="18905" x="4800600" y="4572000"/>
          <p14:tracePt t="18952" x="4794250" y="4572000"/>
          <p14:tracePt t="18960" x="4783138" y="4572000"/>
          <p14:tracePt t="18969" x="4749800" y="4572000"/>
          <p14:tracePt t="18980" x="4725988" y="4565650"/>
          <p14:tracePt t="18992" x="4651375" y="4565650"/>
          <p14:tracePt t="19008" x="4565650" y="4554538"/>
          <p14:tracePt t="19024" x="4446588" y="4554538"/>
          <p14:tracePt t="19041" x="4308475" y="4549775"/>
          <p14:tracePt t="19056" x="4171950" y="4543425"/>
          <p14:tracePt t="19072" x="4051300" y="4525963"/>
          <p14:tracePt t="19088" x="3983038" y="4525963"/>
          <p14:tracePt t="19104" x="3932238" y="4525963"/>
          <p14:tracePt t="19121" x="3886200" y="4525963"/>
          <p14:tracePt t="19136" x="3851275" y="4525963"/>
          <p14:tracePt t="19136" x="3829050" y="4532313"/>
          <p14:tracePt t="19153" x="3789363" y="4560888"/>
          <p14:tracePt t="19169" x="3725863" y="4600575"/>
          <p14:tracePt t="19186" x="3629025" y="4664075"/>
          <p14:tracePt t="19203" x="3525838" y="4732338"/>
          <p14:tracePt t="19219" x="3400425" y="4818063"/>
          <p14:tracePt t="19236" x="3268663" y="4903788"/>
          <p14:tracePt t="19252" x="3136900" y="5000625"/>
          <p14:tracePt t="19269" x="3011488" y="5086350"/>
          <p14:tracePt t="19286" x="2892425" y="5165725"/>
          <p14:tracePt t="19303" x="2806700" y="5229225"/>
          <p14:tracePt t="19319" x="2714625" y="5303838"/>
          <p14:tracePt t="19336" x="2617788" y="5400675"/>
          <p14:tracePt t="19353" x="2578100" y="5446713"/>
          <p14:tracePt t="19369" x="2549525" y="5475288"/>
          <p14:tracePt t="19386" x="2514600" y="5503863"/>
          <p14:tracePt t="19403" x="2486025" y="5526088"/>
          <p14:tracePt t="19420" x="2474913" y="5554663"/>
          <p14:tracePt t="19436" x="2468563" y="5594350"/>
          <p14:tracePt t="19453" x="2468563" y="5635625"/>
          <p14:tracePt t="19469" x="2468563" y="5703888"/>
          <p14:tracePt t="19486" x="2468563" y="5765800"/>
          <p14:tracePt t="19503" x="2497138" y="5851525"/>
          <p14:tracePt t="19519" x="2525713" y="5943600"/>
          <p14:tracePt t="19536" x="2571750" y="6040438"/>
          <p14:tracePt t="19552" x="2640013" y="6161088"/>
          <p14:tracePt t="19569" x="2674938" y="6200775"/>
          <p14:tracePt t="19586" x="2686050" y="6223000"/>
          <p14:tracePt t="19603" x="2697163" y="6240463"/>
          <p14:tracePt t="19619" x="2703513" y="6251575"/>
          <p14:tracePt t="19636" x="2703513" y="6257925"/>
          <p14:tracePt t="19652" x="2708275" y="6264275"/>
          <p14:tracePt t="19669" x="2714625" y="6275388"/>
          <p14:tracePt t="19686" x="2720975" y="6280150"/>
          <p14:tracePt t="19702" x="2720975" y="6297613"/>
          <p14:tracePt t="19719" x="2736850" y="6315075"/>
          <p14:tracePt t="19736" x="2771775" y="6350000"/>
          <p14:tracePt t="19753" x="2782888" y="6365875"/>
          <p14:tracePt t="19769" x="2806700" y="6383338"/>
          <p14:tracePt t="19786" x="2835275" y="6407150"/>
          <p14:tracePt t="19802" x="2879725" y="6435725"/>
          <p14:tracePt t="19819" x="2949575" y="6469063"/>
          <p14:tracePt t="19836" x="3017838" y="6503988"/>
          <p14:tracePt t="19852" x="3074988" y="6526213"/>
          <p14:tracePt t="19869" x="3132138" y="6550025"/>
          <p14:tracePt t="19886" x="3171825" y="6578600"/>
          <p14:tracePt t="19903" x="3217863" y="6594475"/>
          <p14:tracePt t="19919" x="3257550" y="6611938"/>
          <p14:tracePt t="19936" x="3303588" y="6629400"/>
          <p14:tracePt t="19952" x="3371850" y="6635750"/>
          <p14:tracePt t="19969" x="3400425" y="6640513"/>
          <p14:tracePt t="19986" x="3429000" y="6640513"/>
          <p14:tracePt t="20002" x="3440113" y="6640513"/>
          <p14:tracePt t="20019" x="3446463" y="6640513"/>
          <p14:tracePt t="20036" x="3468688" y="6640513"/>
          <p14:tracePt t="20052" x="3479800" y="6640513"/>
          <p14:tracePt t="20069" x="3492500" y="6640513"/>
          <p14:tracePt t="20086" x="3508375" y="6640513"/>
          <p14:tracePt t="20103" x="3536950" y="6640513"/>
          <p14:tracePt t="20118" x="3565525" y="6640513"/>
          <p14:tracePt t="20135" x="3611563" y="6635750"/>
          <p14:tracePt t="20152" x="3675063" y="6629400"/>
          <p14:tracePt t="20169" x="3703638" y="6629400"/>
          <p14:tracePt t="20185" x="3743325" y="6629400"/>
          <p14:tracePt t="20202" x="3760788" y="6629400"/>
          <p14:tracePt t="20218" x="3771900" y="6629400"/>
          <p14:tracePt t="20236" x="3783013" y="6629400"/>
          <p14:tracePt t="20273" x="3789363" y="6629400"/>
          <p14:tracePt t="20289" x="3794125" y="6629400"/>
          <p14:tracePt t="20290" x="3800475" y="6629400"/>
          <p14:tracePt t="20302" x="3822700" y="6629400"/>
          <p14:tracePt t="20319" x="3857625" y="6623050"/>
          <p14:tracePt t="20336" x="3886200" y="6618288"/>
          <p14:tracePt t="20352" x="3943350" y="6607175"/>
          <p14:tracePt t="20369" x="3971925" y="6600825"/>
          <p14:tracePt t="20386" x="4006850" y="6594475"/>
          <p14:tracePt t="20402" x="4029075" y="6589713"/>
          <p14:tracePt t="20420" x="4051300" y="6589713"/>
          <p14:tracePt t="20436" x="4068763" y="6578600"/>
          <p14:tracePt t="20453" x="4092575" y="6572250"/>
          <p14:tracePt t="20469" x="4103688" y="6561138"/>
          <p14:tracePt t="20486" x="4114800" y="6561138"/>
          <p14:tracePt t="20502" x="4121150" y="6561138"/>
          <p14:tracePt t="20537" x="4132263" y="6554788"/>
          <p14:tracePt t="20538" x="4143375" y="6550025"/>
          <p14:tracePt t="20553" x="4149725" y="6550025"/>
          <p14:tracePt t="20569" x="4160838" y="6543675"/>
          <p14:tracePt t="20586" x="4171950" y="6537325"/>
          <p14:tracePt t="20602" x="4194175" y="6532563"/>
          <p14:tracePt t="20619" x="4222750" y="6532563"/>
          <p14:tracePt t="20636" x="4264025" y="6526213"/>
          <p14:tracePt t="20652" x="4308475" y="6521450"/>
          <p14:tracePt t="20669" x="4360863" y="6515100"/>
          <p14:tracePt t="20686" x="4411663" y="6515100"/>
          <p14:tracePt t="20703" x="4457700" y="6508750"/>
          <p14:tracePt t="20720" x="4508500" y="6508750"/>
          <p14:tracePt t="20737" x="4578350" y="6503988"/>
          <p14:tracePt t="20754" x="4640263" y="6503988"/>
          <p14:tracePt t="20770" x="4708525" y="6503988"/>
          <p14:tracePt t="20787" x="4772025" y="6503988"/>
          <p14:tracePt t="20803" x="4829175" y="6503988"/>
          <p14:tracePt t="20820" x="4892675" y="6508750"/>
          <p14:tracePt t="20837" x="4954588" y="6508750"/>
          <p14:tracePt t="20854" x="5006975" y="6515100"/>
          <p14:tracePt t="20870" x="5064125" y="6515100"/>
          <p14:tracePt t="20887" x="5137150" y="6515100"/>
          <p14:tracePt t="20903" x="5218113" y="6515100"/>
          <p14:tracePt t="20920" x="5326063" y="6515100"/>
          <p14:tracePt t="20938" x="5418138" y="6503988"/>
          <p14:tracePt t="20954" x="5508625" y="6497638"/>
          <p14:tracePt t="20970" x="5594350" y="6492875"/>
          <p14:tracePt t="20987" x="5668963" y="6486525"/>
          <p14:tracePt t="21003" x="5749925" y="6486525"/>
          <p14:tracePt t="21020" x="5829300" y="6480175"/>
          <p14:tracePt t="21037" x="5908675" y="6469063"/>
          <p14:tracePt t="21054" x="6007100" y="6469063"/>
          <p14:tracePt t="21070" x="6108700" y="6464300"/>
          <p14:tracePt t="21087" x="6211888" y="6464300"/>
          <p14:tracePt t="21103" x="6321425" y="6464300"/>
          <p14:tracePt t="21120" x="6423025" y="6457950"/>
          <p14:tracePt t="21137" x="6589713" y="6457950"/>
          <p14:tracePt t="21154" x="6669088" y="6451600"/>
          <p14:tracePt t="21170" x="6765925" y="6440488"/>
          <p14:tracePt t="21187" x="6858000" y="6435725"/>
          <p14:tracePt t="21203" x="6950075" y="6429375"/>
          <p14:tracePt t="21220" x="7046913" y="6423025"/>
          <p14:tracePt t="21237" x="7165975" y="6411913"/>
          <p14:tracePt t="21253" x="7269163" y="6407150"/>
          <p14:tracePt t="21270" x="7383463" y="6394450"/>
          <p14:tracePt t="21287" x="7504113" y="6383338"/>
          <p14:tracePt t="21303" x="7635875" y="6372225"/>
          <p14:tracePt t="21320" x="7800975" y="6361113"/>
          <p14:tracePt t="21338" x="7880350" y="6350000"/>
          <p14:tracePt t="21354" x="7943850" y="6343650"/>
          <p14:tracePt t="21370" x="7989888" y="6337300"/>
          <p14:tracePt t="21387" x="8029575" y="6332538"/>
          <p14:tracePt t="21403" x="8075613" y="6326188"/>
          <p14:tracePt t="21420" x="8115300" y="6321425"/>
          <p14:tracePt t="21437" x="8154988" y="6315075"/>
          <p14:tracePt t="21454" x="8194675" y="6308725"/>
          <p14:tracePt t="21470" x="8229600" y="6308725"/>
          <p14:tracePt t="21487" x="8286750" y="6308725"/>
          <p14:tracePt t="21503" x="8361363" y="6308725"/>
          <p14:tracePt t="21520" x="8412163" y="6308725"/>
          <p14:tracePt t="21537" x="8469313" y="6308725"/>
          <p14:tracePt t="21554" x="8504238" y="6308725"/>
          <p14:tracePt t="21570" x="8521700" y="6303963"/>
          <p14:tracePt t="21587" x="8532813" y="6303963"/>
          <p14:tracePt t="21603" x="8537575" y="6303963"/>
          <p14:tracePt t="21753" x="8526463" y="6297613"/>
          <p14:tracePt t="21764" x="8504238" y="6292850"/>
          <p14:tracePt t="21769" x="8458200" y="6280150"/>
          <p14:tracePt t="21787" x="8418513" y="6269038"/>
          <p14:tracePt t="21788" x="8308975" y="6246813"/>
          <p14:tracePt t="21803" x="8166100" y="6229350"/>
          <p14:tracePt t="21820" x="8040688" y="6211888"/>
          <p14:tracePt t="21837" x="7932738" y="6200775"/>
          <p14:tracePt t="21853" x="7840663" y="6200775"/>
          <p14:tracePt t="21870" x="7750175" y="6183313"/>
          <p14:tracePt t="21887" x="7669213" y="6178550"/>
          <p14:tracePt t="21903" x="7594600" y="6172200"/>
          <p14:tracePt t="21920" x="7515225" y="6165850"/>
          <p14:tracePt t="21937" x="7394575" y="6154738"/>
          <p14:tracePt t="21954" x="7315200" y="6154738"/>
          <p14:tracePt t="21970" x="7258050" y="6154738"/>
          <p14:tracePt t="21987" x="7178675" y="6149975"/>
          <p14:tracePt t="22003" x="7086600" y="6137275"/>
          <p14:tracePt t="22020" x="6994525" y="6126163"/>
          <p14:tracePt t="22036" x="6926263" y="6121400"/>
          <p14:tracePt t="22053" x="6851650" y="6121400"/>
          <p14:tracePt t="22070" x="6772275" y="6121400"/>
          <p14:tracePt t="22087" x="6664325" y="6121400"/>
          <p14:tracePt t="22104" x="6526213" y="6121400"/>
          <p14:tracePt t="22120" x="6372225" y="6121400"/>
          <p14:tracePt t="22136" x="6223000" y="6115050"/>
          <p14:tracePt t="22153" x="6022975" y="6115050"/>
          <p14:tracePt t="22170" x="5892800" y="6115050"/>
          <p14:tracePt t="22186" x="5761038" y="6115050"/>
          <p14:tracePt t="22203" x="5618163" y="6097588"/>
          <p14:tracePt t="22220" x="5480050" y="6080125"/>
          <p14:tracePt t="22237" x="5332413" y="6069013"/>
          <p14:tracePt t="22253" x="5178425" y="6040438"/>
          <p14:tracePt t="22270" x="5029200" y="6035675"/>
          <p14:tracePt t="22286" x="4921250" y="6029325"/>
          <p14:tracePt t="22303" x="4811713" y="6018213"/>
          <p14:tracePt t="22320" x="4708525" y="6007100"/>
          <p14:tracePt t="22337" x="4622800" y="6000750"/>
          <p14:tracePt t="22353" x="4468813" y="5989638"/>
          <p14:tracePt t="22370" x="4360863" y="5983288"/>
          <p14:tracePt t="22386" x="4222750" y="5972175"/>
          <p14:tracePt t="22403" x="4114800" y="5961063"/>
          <p14:tracePt t="22420" x="4017963" y="5954713"/>
          <p14:tracePt t="22437" x="3925888" y="5954713"/>
          <p14:tracePt t="22453" x="3840163" y="5954713"/>
          <p14:tracePt t="22470" x="3760788" y="5954713"/>
          <p14:tracePt t="22487" x="3668713" y="5954713"/>
          <p14:tracePt t="22503" x="3560763" y="5954713"/>
          <p14:tracePt t="22520" x="3463925" y="5965825"/>
          <p14:tracePt t="22537" x="3343275" y="5978525"/>
          <p14:tracePt t="22553" x="3165475" y="5994400"/>
          <p14:tracePt t="22570" x="3046413" y="6000750"/>
          <p14:tracePt t="22587" x="2925763" y="6007100"/>
          <p14:tracePt t="22603" x="2817813" y="6007100"/>
          <p14:tracePt t="22620" x="2720975" y="6007100"/>
          <p14:tracePt t="22637" x="2622550" y="6007100"/>
          <p14:tracePt t="22653" x="2525713" y="6007100"/>
          <p14:tracePt t="22670" x="2422525" y="6007100"/>
          <p14:tracePt t="22686" x="2332038" y="6000750"/>
          <p14:tracePt t="22703" x="2263775" y="6000750"/>
          <p14:tracePt t="22720" x="2217738" y="6000750"/>
          <p14:tracePt t="22737" x="2154238" y="6000750"/>
          <p14:tracePt t="22754" x="2103438" y="6000750"/>
          <p14:tracePt t="22770" x="2063750" y="6000750"/>
          <p14:tracePt t="22786" x="2035175" y="6000750"/>
          <p14:tracePt t="22803" x="2011363" y="6011863"/>
          <p14:tracePt t="22820" x="2000250" y="6018213"/>
          <p14:tracePt t="22836" x="2000250" y="6029325"/>
          <p14:tracePt t="22853" x="2000250" y="6040438"/>
          <p14:tracePt t="22870" x="2000250" y="6051550"/>
          <p14:tracePt t="22887" x="2011363" y="6075363"/>
          <p14:tracePt t="22903" x="2039938" y="6097588"/>
          <p14:tracePt t="22920" x="2068513" y="6126163"/>
          <p14:tracePt t="22937" x="2092325" y="6154738"/>
          <p14:tracePt t="22953" x="2154238" y="6211888"/>
          <p14:tracePt t="22970" x="2206625" y="6269038"/>
          <p14:tracePt t="22987" x="2274888" y="6321425"/>
          <p14:tracePt t="23003" x="2365375" y="6400800"/>
          <p14:tracePt t="23020" x="2479675" y="6475413"/>
          <p14:tracePt t="23037" x="2606675" y="6554788"/>
          <p14:tracePt t="23053" x="2725738" y="6623050"/>
          <p14:tracePt t="23071" x="2811463" y="6675438"/>
          <p14:tracePt t="23087" x="2879725" y="6704013"/>
          <p14:tracePt t="23103" x="2936875" y="6726238"/>
          <p14:tracePt t="23120" x="3000375" y="6754813"/>
          <p14:tracePt t="23137" x="3097213" y="6778625"/>
          <p14:tracePt t="23153" x="3178175" y="6794500"/>
          <p14:tracePt t="23170" x="3257550" y="6800850"/>
          <p14:tracePt t="23187" x="3349625" y="6807200"/>
          <p14:tracePt t="23203" x="3440113" y="6807200"/>
          <p14:tracePt t="23220" x="3525838" y="6807200"/>
          <p14:tracePt t="23236" x="3606800" y="6807200"/>
          <p14:tracePt t="23253" x="3679825" y="6807200"/>
          <p14:tracePt t="23270" x="3765550" y="6800850"/>
          <p14:tracePt t="23286" x="3857625" y="6794500"/>
          <p14:tracePt t="23303" x="3960813" y="6778625"/>
          <p14:tracePt t="23320" x="4068763" y="6765925"/>
          <p14:tracePt t="23337" x="4189413" y="6750050"/>
          <p14:tracePt t="23353" x="4365625" y="6726238"/>
          <p14:tracePt t="23371" x="4486275" y="6708775"/>
          <p14:tracePt t="23386" x="4578350" y="6692900"/>
          <p14:tracePt t="23403" x="4679950" y="6675438"/>
          <p14:tracePt t="23420" x="4783138" y="6664325"/>
          <p14:tracePt t="23436" x="4875213" y="6646863"/>
          <p14:tracePt t="23453" x="4972050" y="6635750"/>
          <p14:tracePt t="23470" x="5086350" y="6611938"/>
          <p14:tracePt t="23487" x="5178425" y="6607175"/>
          <p14:tracePt t="23503" x="5257800" y="6589713"/>
          <p14:tracePt t="23519" x="5337175" y="6583363"/>
          <p14:tracePt t="23536" x="5418138" y="6583363"/>
          <p14:tracePt t="23552" x="5537200" y="6578600"/>
          <p14:tracePt t="23570" x="5607050" y="6578600"/>
          <p14:tracePt t="23586" x="5686425" y="6572250"/>
          <p14:tracePt t="23603" x="5765800" y="6572250"/>
          <p14:tracePt t="23620" x="5857875" y="6572250"/>
          <p14:tracePt t="23636" x="5965825" y="6572250"/>
          <p14:tracePt t="23653" x="6075363" y="6572250"/>
          <p14:tracePt t="23670" x="6172200" y="6572250"/>
          <p14:tracePt t="23686" x="6269038" y="6572250"/>
          <p14:tracePt t="23703" x="6378575" y="6561138"/>
          <p14:tracePt t="23721" x="6486525" y="6554788"/>
          <p14:tracePt t="23736" x="6657975" y="6550025"/>
          <p14:tracePt t="23754" x="6772275" y="6550025"/>
          <p14:tracePt t="23770" x="6892925" y="6550025"/>
          <p14:tracePt t="23787" x="7018338" y="6550025"/>
          <p14:tracePt t="23803" x="7137400" y="6550025"/>
          <p14:tracePt t="23820" x="7258050" y="6550025"/>
          <p14:tracePt t="23836" x="7361238" y="6550025"/>
          <p14:tracePt t="23853" x="7480300" y="6550025"/>
          <p14:tracePt t="23870" x="7566025" y="6550025"/>
          <p14:tracePt t="23887" x="7664450" y="6532563"/>
          <p14:tracePt t="23903" x="7715250" y="6526213"/>
          <p14:tracePt t="23920" x="7761288" y="6515100"/>
          <p14:tracePt t="23936" x="7829550" y="6503988"/>
          <p14:tracePt t="23954" x="7864475" y="6497638"/>
          <p14:tracePt t="23970" x="7908925" y="6492875"/>
          <p14:tracePt t="23987" x="7950200" y="6486525"/>
          <p14:tracePt t="24003" x="8001000" y="6480175"/>
          <p14:tracePt t="24020" x="8069263" y="6475413"/>
          <p14:tracePt t="24037" x="8143875" y="6475413"/>
          <p14:tracePt t="24053" x="8207375" y="6464300"/>
          <p14:tracePt t="24070" x="8251825" y="6451600"/>
          <p14:tracePt t="24087" x="8286750" y="6429375"/>
          <p14:tracePt t="24103" x="8297863" y="6418263"/>
          <p14:tracePt t="24120" x="8315325" y="6400800"/>
          <p14:tracePt t="24136" x="8326438" y="6378575"/>
          <p14:tracePt t="24153" x="8332788" y="6354763"/>
          <p14:tracePt t="24170" x="8343900" y="6337300"/>
          <p14:tracePt t="24187" x="8343900" y="6321425"/>
          <p14:tracePt t="24203" x="8343900" y="6303963"/>
          <p14:tracePt t="24220" x="8343900" y="6286500"/>
          <p14:tracePt t="24236" x="8337550" y="6269038"/>
          <p14:tracePt t="24253" x="8326438" y="6251575"/>
          <p14:tracePt t="24270" x="8321675" y="6246813"/>
          <p14:tracePt t="24286" x="8304213" y="6240463"/>
          <p14:tracePt t="24303" x="8280400" y="6229350"/>
          <p14:tracePt t="24320" x="8229600" y="6207125"/>
          <p14:tracePt t="24336" x="8075613" y="6161088"/>
          <p14:tracePt t="24354" x="7937500" y="6121400"/>
          <p14:tracePt t="24370" x="7766050" y="6092825"/>
          <p14:tracePt t="24387" x="7623175" y="6075363"/>
          <p14:tracePt t="24403" x="7464425" y="6057900"/>
          <p14:tracePt t="24420" x="7315200" y="6051550"/>
          <p14:tracePt t="24436" x="7189788" y="6051550"/>
          <p14:tracePt t="24453" x="7075488" y="6051550"/>
          <p14:tracePt t="24470" x="6965950" y="6051550"/>
          <p14:tracePt t="24487" x="6875463" y="6051550"/>
          <p14:tracePt t="24503" x="6783388" y="6057900"/>
          <p14:tracePt t="24520" x="6675438" y="6075363"/>
          <p14:tracePt t="24536" x="6451600" y="6080125"/>
          <p14:tracePt t="24554" x="6292850" y="6080125"/>
          <p14:tracePt t="24570" x="6137275" y="6080125"/>
          <p14:tracePt t="24587" x="5994400" y="6080125"/>
          <p14:tracePt t="24603" x="5857875" y="6080125"/>
          <p14:tracePt t="24620" x="5726113" y="6075363"/>
          <p14:tracePt t="24636" x="5589588" y="6057900"/>
          <p14:tracePt t="24653" x="5468938" y="6051550"/>
          <p14:tracePt t="24670" x="5349875" y="6035675"/>
          <p14:tracePt t="24687" x="5240338" y="6029325"/>
          <p14:tracePt t="24703" x="5132388" y="6022975"/>
          <p14:tracePt t="24720" x="5018088" y="6011863"/>
          <p14:tracePt t="24736" x="4846638" y="6007100"/>
          <p14:tracePt t="24754" x="4760913" y="6007100"/>
          <p14:tracePt t="24770" x="4664075" y="6007100"/>
          <p14:tracePt t="24786" x="4572000" y="6011863"/>
          <p14:tracePt t="24803" x="4479925" y="6022975"/>
          <p14:tracePt t="24820" x="4389438" y="6029325"/>
          <p14:tracePt t="24836" x="4292600" y="6029325"/>
          <p14:tracePt t="24853" x="4183063" y="6029325"/>
          <p14:tracePt t="24870" x="4092575" y="6029325"/>
          <p14:tracePt t="24887" x="4035425" y="6035675"/>
          <p14:tracePt t="24903" x="3960813" y="6040438"/>
          <p14:tracePt t="24920" x="3879850" y="6046788"/>
          <p14:tracePt t="24936" x="3760788" y="6057900"/>
          <p14:tracePt t="24953" x="3697288" y="6069013"/>
          <p14:tracePt t="24970" x="3622675" y="6075363"/>
          <p14:tracePt t="24986" x="3554413" y="6080125"/>
          <p14:tracePt t="25003" x="3463925" y="6086475"/>
          <p14:tracePt t="25020" x="3400425" y="6097588"/>
          <p14:tracePt t="25036" x="3332163" y="6108700"/>
          <p14:tracePt t="25053" x="3275013" y="6115050"/>
          <p14:tracePt t="25070" x="3240088" y="6121400"/>
          <p14:tracePt t="25086" x="3182938" y="6132513"/>
          <p14:tracePt t="25103" x="3160713" y="6137275"/>
          <p14:tracePt t="25120" x="3136900" y="6143625"/>
          <p14:tracePt t="25136" x="3121025" y="6149975"/>
          <p14:tracePt t="25153" x="3103563" y="6149975"/>
          <p14:tracePt t="25170" x="3074988" y="6154738"/>
          <p14:tracePt t="25186" x="3063875" y="6154738"/>
          <p14:tracePt t="25345" x="3063875" y="6161088"/>
          <p14:tracePt t="25345" x="0" y="0"/>
        </p14:tracePtLst>
        <p14:tracePtLst>
          <p14:tracePt t="35169" x="4178300" y="1851025"/>
          <p14:tracePt t="35296" x="4189413" y="1851025"/>
          <p14:tracePt t="35304" x="4240213" y="1846263"/>
          <p14:tracePt t="35320" x="4297363" y="1846263"/>
          <p14:tracePt t="35328" x="4360863" y="1846263"/>
          <p14:tracePt t="35336" x="4554538" y="1835150"/>
          <p14:tracePt t="35360" x="4686300" y="1822450"/>
          <p14:tracePt t="35377" x="4783138" y="1817688"/>
          <p14:tracePt t="35386" x="4857750" y="1806575"/>
          <p14:tracePt t="35403" x="4921250" y="1793875"/>
          <p14:tracePt t="35419" x="4960938" y="1782763"/>
          <p14:tracePt t="35436" x="4983163" y="1771650"/>
          <p14:tracePt t="35452" x="5000625" y="1765300"/>
          <p14:tracePt t="35469" x="5022850" y="1749425"/>
          <p14:tracePt t="35486" x="5029200" y="1743075"/>
          <p14:tracePt t="35502" x="5035550" y="1731963"/>
          <p14:tracePt t="35537" x="5035550" y="1725613"/>
          <p14:tracePt t="35538" x="5035550" y="1720850"/>
          <p14:tracePt t="35552" x="5035550" y="1714500"/>
          <p14:tracePt t="35569" x="5035550" y="1708150"/>
          <p14:tracePt t="35586" x="5035550" y="1703388"/>
          <p14:tracePt t="35602" x="5029200" y="1679575"/>
          <p14:tracePt t="35619" x="5018088" y="1663700"/>
          <p14:tracePt t="35636" x="5000625" y="1628775"/>
          <p14:tracePt t="35653" x="4972050" y="1606550"/>
          <p14:tracePt t="35669" x="4943475" y="1577975"/>
          <p14:tracePt t="35686" x="4926013" y="1560513"/>
          <p14:tracePt t="35702" x="4897438" y="1536700"/>
          <p14:tracePt t="35719" x="4868863" y="1520825"/>
          <p14:tracePt t="35736" x="4835525" y="1497013"/>
          <p14:tracePt t="35754" x="4800600" y="1479550"/>
          <p14:tracePt t="35769" x="4772025" y="1463675"/>
          <p14:tracePt t="35787" x="4743450" y="1446213"/>
          <p14:tracePt t="35803" x="4708525" y="1435100"/>
          <p14:tracePt t="35820" x="4679950" y="1417638"/>
          <p14:tracePt t="35837" x="4640263" y="1411288"/>
          <p14:tracePt t="35854" x="4606925" y="1400175"/>
          <p14:tracePt t="35870" x="4583113" y="1389063"/>
          <p14:tracePt t="35887" x="4549775" y="1377950"/>
          <p14:tracePt t="35903" x="4514850" y="1360488"/>
          <p14:tracePt t="35920" x="4492625" y="1349375"/>
          <p14:tracePt t="35937" x="4440238" y="1336675"/>
          <p14:tracePt t="35954" x="4406900" y="1331913"/>
          <p14:tracePt t="35970" x="4378325" y="1325563"/>
          <p14:tracePt t="35988" x="4354513" y="1320800"/>
          <p14:tracePt t="36003" x="4337050" y="1320800"/>
          <p14:tracePt t="36020" x="4314825" y="1314450"/>
          <p14:tracePt t="36037" x="4292600" y="1308100"/>
          <p14:tracePt t="36054" x="4264025" y="1308100"/>
          <p14:tracePt t="36070" x="4235450" y="1308100"/>
          <p14:tracePt t="36087" x="4200525" y="1308100"/>
          <p14:tracePt t="36103" x="4160838" y="1308100"/>
          <p14:tracePt t="36120" x="4097338" y="1308100"/>
          <p14:tracePt t="36137" x="4006850" y="1308100"/>
          <p14:tracePt t="36154" x="3949700" y="1308100"/>
          <p14:tracePt t="36170" x="3903663" y="1308100"/>
          <p14:tracePt t="36187" x="3868738" y="1308100"/>
          <p14:tracePt t="36203" x="3846513" y="1308100"/>
          <p14:tracePt t="36220" x="3822700" y="1314450"/>
          <p14:tracePt t="36237" x="3794125" y="1314450"/>
          <p14:tracePt t="36253" x="3778250" y="1314450"/>
          <p14:tracePt t="36270" x="3754438" y="1314450"/>
          <p14:tracePt t="36287" x="3725863" y="1314450"/>
          <p14:tracePt t="36303" x="3703638" y="1314450"/>
          <p14:tracePt t="36320" x="3663950" y="1314450"/>
          <p14:tracePt t="36337" x="3565525" y="1314450"/>
          <p14:tracePt t="36354" x="3475038" y="1314450"/>
          <p14:tracePt t="36370" x="3382963" y="1303338"/>
          <p14:tracePt t="36387" x="3314700" y="1296988"/>
          <p14:tracePt t="36403" x="3240088" y="1292225"/>
          <p14:tracePt t="36420" x="3171825" y="1292225"/>
          <p14:tracePt t="36437" x="3108325" y="1285875"/>
          <p14:tracePt t="36454" x="3051175" y="1279525"/>
          <p14:tracePt t="36470" x="3006725" y="1279525"/>
          <p14:tracePt t="36487" x="2960688" y="1279525"/>
          <p14:tracePt t="36503" x="2903538" y="1279525"/>
          <p14:tracePt t="36520" x="2851150" y="1279525"/>
          <p14:tracePt t="36537" x="2771775" y="1279525"/>
          <p14:tracePt t="36554" x="2720975" y="1279525"/>
          <p14:tracePt t="36570" x="2657475" y="1274763"/>
          <p14:tracePt t="36587" x="2593975" y="1274763"/>
          <p14:tracePt t="36603" x="2536825" y="1274763"/>
          <p14:tracePt t="36620" x="2446338" y="1274763"/>
          <p14:tracePt t="36637" x="2349500" y="1274763"/>
          <p14:tracePt t="36653" x="2257425" y="1274763"/>
          <p14:tracePt t="36670" x="2189163" y="1268413"/>
          <p14:tracePt t="36687" x="2120900" y="1268413"/>
          <p14:tracePt t="36703" x="2057400" y="1268413"/>
          <p14:tracePt t="36720" x="1993900" y="1268413"/>
          <p14:tracePt t="36737" x="1908175" y="1268413"/>
          <p14:tracePt t="36753" x="1835150" y="1268413"/>
          <p14:tracePt t="36770" x="1782763" y="1268413"/>
          <p14:tracePt t="36787" x="1731963" y="1274763"/>
          <p14:tracePt t="36803" x="1668463" y="1279525"/>
          <p14:tracePt t="36820" x="1600200" y="1285875"/>
          <p14:tracePt t="36837" x="1536700" y="1292225"/>
          <p14:tracePt t="36853" x="1492250" y="1303338"/>
          <p14:tracePt t="36870" x="1463675" y="1308100"/>
          <p14:tracePt t="36887" x="1417638" y="1314450"/>
          <p14:tracePt t="36903" x="1371600" y="1325563"/>
          <p14:tracePt t="36920" x="1331913" y="1336675"/>
          <p14:tracePt t="36937" x="1292225" y="1343025"/>
          <p14:tracePt t="36953" x="1279525" y="1349375"/>
          <p14:tracePt t="36970" x="1274763" y="1349375"/>
          <p14:tracePt t="37025" x="1268413" y="1354138"/>
          <p14:tracePt t="37035" x="1263650" y="1360488"/>
          <p14:tracePt t="37053" x="1250950" y="1365250"/>
          <p14:tracePt t="37054" x="1228725" y="1371600"/>
          <p14:tracePt t="37070" x="1193800" y="1389063"/>
          <p14:tracePt t="37087" x="1171575" y="1400175"/>
          <p14:tracePt t="37103" x="1171575" y="1406525"/>
          <p14:tracePt t="37120" x="1165225" y="1411288"/>
          <p14:tracePt t="37137" x="1160463" y="1417638"/>
          <p14:tracePt t="37154" x="1154113" y="1422400"/>
          <p14:tracePt t="37170" x="1143000" y="1439863"/>
          <p14:tracePt t="37187" x="1136650" y="1457325"/>
          <p14:tracePt t="37204" x="1125538" y="1468438"/>
          <p14:tracePt t="37220" x="1120775" y="1485900"/>
          <p14:tracePt t="37237" x="1120775" y="1497013"/>
          <p14:tracePt t="37274" x="1114425" y="1508125"/>
          <p14:tracePt t="37297" x="1114425" y="1514475"/>
          <p14:tracePt t="37321" x="1114425" y="1525588"/>
          <p14:tracePt t="37337" x="1114425" y="1536700"/>
          <p14:tracePt t="37353" x="1114425" y="1543050"/>
          <p14:tracePt t="37354" x="1114425" y="1554163"/>
          <p14:tracePt t="37370" x="1114425" y="1565275"/>
          <p14:tracePt t="37387" x="1120775" y="1582738"/>
          <p14:tracePt t="37403" x="1131888" y="1593850"/>
          <p14:tracePt t="37420" x="1143000" y="1606550"/>
          <p14:tracePt t="37437" x="1154113" y="1617663"/>
          <p14:tracePt t="37453" x="1165225" y="1628775"/>
          <p14:tracePt t="37470" x="1182688" y="1628775"/>
          <p14:tracePt t="37487" x="1200150" y="1639888"/>
          <p14:tracePt t="37503" x="1222375" y="1646238"/>
          <p14:tracePt t="37520" x="1246188" y="1657350"/>
          <p14:tracePt t="37537" x="1308100" y="1668463"/>
          <p14:tracePt t="37554" x="1349375" y="1674813"/>
          <p14:tracePt t="37571" x="1417638" y="1685925"/>
          <p14:tracePt t="37587" x="1474788" y="1692275"/>
          <p14:tracePt t="37603" x="1536700" y="1697038"/>
          <p14:tracePt t="37620" x="1611313" y="1703388"/>
          <p14:tracePt t="37637" x="1663700" y="1708150"/>
          <p14:tracePt t="37653" x="1703388" y="1708150"/>
          <p14:tracePt t="37670" x="1743075" y="1714500"/>
          <p14:tracePt t="37687" x="1793875" y="1720850"/>
          <p14:tracePt t="37703" x="1846263" y="1720850"/>
          <p14:tracePt t="37720" x="1908175" y="1731963"/>
          <p14:tracePt t="37737" x="2000250" y="1736725"/>
          <p14:tracePt t="37753" x="2051050" y="1743075"/>
          <p14:tracePt t="37770" x="2097088" y="1754188"/>
          <p14:tracePt t="37787" x="2149475" y="1760538"/>
          <p14:tracePt t="37803" x="2206625" y="1760538"/>
          <p14:tracePt t="37820" x="2246313" y="1765300"/>
          <p14:tracePt t="37837" x="2286000" y="1771650"/>
          <p14:tracePt t="37853" x="2320925" y="1771650"/>
          <p14:tracePt t="37870" x="2354263" y="1771650"/>
          <p14:tracePt t="37886" x="2400300" y="1771650"/>
          <p14:tracePt t="37903" x="2439988" y="1771650"/>
          <p14:tracePt t="37921" x="2486025" y="1778000"/>
          <p14:tracePt t="37937" x="2532063" y="1778000"/>
          <p14:tracePt t="37937" x="2554288" y="1782763"/>
          <p14:tracePt t="37953" x="2611438" y="1782763"/>
          <p14:tracePt t="37970" x="2686050" y="1793875"/>
          <p14:tracePt t="37987" x="2771775" y="1793875"/>
          <p14:tracePt t="38003" x="2851150" y="1800225"/>
          <p14:tracePt t="38020" x="2925763" y="1800225"/>
          <p14:tracePt t="38037" x="2978150" y="1806575"/>
          <p14:tracePt t="38053" x="3046413" y="1806575"/>
          <p14:tracePt t="38070" x="3097213" y="1811338"/>
          <p14:tracePt t="38087" x="3160713" y="1811338"/>
          <p14:tracePt t="38103" x="3217863" y="1811338"/>
          <p14:tracePt t="38120" x="3279775" y="1817688"/>
          <p14:tracePt t="38137" x="3349625" y="1817688"/>
          <p14:tracePt t="38153" x="3451225" y="1822450"/>
          <p14:tracePt t="38170" x="3503613" y="1822450"/>
          <p14:tracePt t="38187" x="3549650" y="1828800"/>
          <p14:tracePt t="38205" x="3589338" y="1828800"/>
          <p14:tracePt t="38221" x="3635375" y="1828800"/>
          <p14:tracePt t="38238" x="3697288" y="1828800"/>
          <p14:tracePt t="38254" x="3749675" y="1822450"/>
          <p14:tracePt t="38271" x="3794125" y="1817688"/>
          <p14:tracePt t="38288" x="3829050" y="1811338"/>
          <p14:tracePt t="38304" x="3857625" y="1806575"/>
          <p14:tracePt t="38321" x="3875088" y="1800225"/>
          <p14:tracePt t="38338" x="3897313" y="1793875"/>
          <p14:tracePt t="38355" x="3903663" y="1793875"/>
          <p14:tracePt t="38371" x="3908425" y="1789113"/>
          <p14:tracePt t="38387" x="3914775" y="1782763"/>
          <p14:tracePt t="38404" x="3925888" y="1782763"/>
          <p14:tracePt t="38443" x="3937000" y="1782763"/>
          <p14:tracePt t="38444" x="3943350" y="1778000"/>
          <p14:tracePt t="38475" x="3943350" y="1771650"/>
          <p14:tracePt t="38497" x="3949700" y="1771650"/>
          <p14:tracePt t="38506" x="3954463" y="1765300"/>
          <p14:tracePt t="38522" x="3960813" y="1765300"/>
          <p14:tracePt t="38562" x="3965575" y="1760538"/>
          <p14:tracePt t="38578" x="3971925" y="1760538"/>
          <p14:tracePt t="38591" x="3978275" y="1754188"/>
          <p14:tracePt t="38626" x="3989388" y="1749425"/>
          <p14:tracePt t="38642" x="3994150" y="1749425"/>
          <p14:tracePt t="38667" x="4006850" y="1749425"/>
          <p14:tracePt t="38681" x="4017963" y="1743075"/>
          <p14:tracePt t="38699" x="4029075" y="1743075"/>
          <p14:tracePt t="38706" x="4035425" y="1736725"/>
          <p14:tracePt t="38707" x="4040188" y="1736725"/>
          <p14:tracePt t="38720" x="4046538" y="1736725"/>
          <p14:tracePt t="38737" x="4057650" y="1731963"/>
          <p14:tracePt t="39061" x="0" y="0"/>
        </p14:tracePtLst>
        <p14:tracePtLst>
          <p14:tracePt t="41337" x="6172200" y="1646238"/>
          <p14:tracePt t="42281" x="6178550" y="1646238"/>
          <p14:tracePt t="42321" x="6189663" y="1639888"/>
          <p14:tracePt t="43137" x="6189663" y="1646238"/>
          <p14:tracePt t="43154" x="6183313" y="1646238"/>
          <p14:tracePt t="43185" x="6178550" y="1651000"/>
          <p14:tracePt t="43201" x="6172200" y="1651000"/>
          <p14:tracePt t="43233" x="6165850" y="1651000"/>
          <p14:tracePt t="43273" x="6165850" y="1657350"/>
          <p14:tracePt t="43305" x="6161088" y="1657350"/>
          <p14:tracePt t="43321" x="6154738" y="1657350"/>
          <p14:tracePt t="43337" x="6149975" y="1657350"/>
          <p14:tracePt t="43441" x="6143625" y="1657350"/>
          <p14:tracePt t="43849" x="6149975" y="1657350"/>
          <p14:tracePt t="43857" x="6161088" y="1657350"/>
          <p14:tracePt t="43865" x="6172200" y="1657350"/>
          <p14:tracePt t="43870" x="6189663" y="1663700"/>
          <p14:tracePt t="43886" x="6207125" y="1663700"/>
          <p14:tracePt t="43903" x="6218238" y="1663700"/>
          <p14:tracePt t="43919" x="6223000" y="1663700"/>
          <p14:tracePt t="43936" x="6229350" y="1663700"/>
          <p14:tracePt t="43993" x="6235700" y="1663700"/>
          <p14:tracePt t="44033" x="6240463" y="1663700"/>
          <p14:tracePt t="44097" x="6246813" y="1663700"/>
          <p14:tracePt t="44121" x="6251575" y="1663700"/>
          <p14:tracePt t="44161" x="6264275" y="1663700"/>
          <p14:tracePt t="44185" x="6275388" y="1657350"/>
          <p14:tracePt t="44201" x="6280150" y="1657350"/>
          <p14:tracePt t="44217" x="6280150" y="1651000"/>
          <p14:tracePt t="44233" x="6292850" y="1651000"/>
          <p14:tracePt t="44249" x="6303963" y="1646238"/>
          <p14:tracePt t="44262" x="6308725" y="1646238"/>
          <p14:tracePt t="44273" x="6321425" y="1646238"/>
          <p14:tracePt t="44289" x="6332538" y="1639888"/>
          <p14:tracePt t="44297" x="6337300" y="1639888"/>
          <p14:tracePt t="44303" x="6350000" y="1639888"/>
          <p14:tracePt t="44319" x="6354763" y="1639888"/>
          <p14:tracePt t="44336" x="6361113" y="1635125"/>
          <p14:tracePt t="44401" x="6365875" y="1635125"/>
          <p14:tracePt t="44417" x="6372225" y="1635125"/>
          <p14:tracePt t="44433" x="6378575" y="1628775"/>
          <p14:tracePt t="44440" x="6389688" y="1628775"/>
          <p14:tracePt t="44459" x="6394450" y="1628775"/>
          <p14:tracePt t="44469" x="6407150" y="1628775"/>
          <p14:tracePt t="44471" x="6411913" y="1628775"/>
          <p14:tracePt t="44486" x="6418263" y="1628775"/>
          <p14:tracePt t="44504" x="6423025" y="1628775"/>
          <p14:tracePt t="44585" x="6429375" y="1628775"/>
          <p14:tracePt t="44593" x="6435725" y="1628775"/>
          <p14:tracePt t="44610" x="6440488" y="1628775"/>
          <p14:tracePt t="44625" x="6451600" y="1628775"/>
          <p14:tracePt t="44641" x="6464300" y="1628775"/>
          <p14:tracePt t="44657" x="6469063" y="1628775"/>
          <p14:tracePt t="44673" x="6480175" y="1628775"/>
          <p14:tracePt t="44674" x="6492875" y="1635125"/>
          <p14:tracePt t="44686" x="6503988" y="1639888"/>
          <p14:tracePt t="44703" x="6526213" y="1651000"/>
          <p14:tracePt t="44719" x="6543675" y="1657350"/>
          <p14:tracePt t="44736" x="6572250" y="1663700"/>
          <p14:tracePt t="44754" x="6594475" y="1674813"/>
          <p14:tracePt t="44770" x="6607175" y="1679575"/>
          <p14:tracePt t="44786" x="6611938" y="1679575"/>
          <p14:tracePt t="44969" x="6618288" y="1679575"/>
          <p14:tracePt t="44985" x="6635750" y="1679575"/>
          <p14:tracePt t="44996" x="6640513" y="1679575"/>
          <p14:tracePt t="44998" x="6646863" y="1679575"/>
          <p14:tracePt t="45003" x="6664325" y="1685925"/>
          <p14:tracePt t="45020" x="6675438" y="1685925"/>
          <p14:tracePt t="45036" x="6686550" y="1685925"/>
          <p14:tracePt t="45570" x="0" y="0"/>
        </p14:tracePtLst>
        <p14:tracePtLst>
          <p14:tracePt t="55737" x="3475038" y="4086225"/>
          <p14:tracePt t="56257" x="3486150" y="4086225"/>
          <p14:tracePt t="56265" x="3508375" y="4075113"/>
          <p14:tracePt t="56273" x="3532188" y="4064000"/>
          <p14:tracePt t="56274" x="3549650" y="4051300"/>
          <p14:tracePt t="56286" x="3600450" y="4029075"/>
          <p14:tracePt t="56303" x="3622675" y="4006850"/>
          <p14:tracePt t="56320" x="3646488" y="3989388"/>
          <p14:tracePt t="56336" x="3651250" y="3978275"/>
          <p14:tracePt t="56353" x="3651250" y="3971925"/>
          <p14:tracePt t="56401" x="3657600" y="3960813"/>
          <p14:tracePt t="56417" x="3657600" y="3949700"/>
          <p14:tracePt t="56434" x="3657600" y="3943350"/>
          <p14:tracePt t="56435" x="3657600" y="3937000"/>
          <p14:tracePt t="56446" x="3657600" y="3932238"/>
          <p14:tracePt t="56454" x="3657600" y="3925888"/>
          <p14:tracePt t="56470" x="3657600" y="3921125"/>
          <p14:tracePt t="56486" x="3651250" y="3914775"/>
          <p14:tracePt t="56503" x="3629025" y="3908425"/>
          <p14:tracePt t="56520" x="3611563" y="3908425"/>
          <p14:tracePt t="56536" x="3582988" y="3903663"/>
          <p14:tracePt t="56553" x="3571875" y="3903663"/>
          <p14:tracePt t="56570" x="3549650" y="3903663"/>
          <p14:tracePt t="56586" x="3525838" y="3903663"/>
          <p14:tracePt t="56603" x="3503613" y="3903663"/>
          <p14:tracePt t="56620" x="3475038" y="3908425"/>
          <p14:tracePt t="56636" x="3457575" y="3921125"/>
          <p14:tracePt t="56653" x="3435350" y="3937000"/>
          <p14:tracePt t="56670" x="3417888" y="3954463"/>
          <p14:tracePt t="56686" x="3406775" y="3971925"/>
          <p14:tracePt t="56703" x="3389313" y="3994150"/>
          <p14:tracePt t="56720" x="3382963" y="4022725"/>
          <p14:tracePt t="56737" x="3371850" y="4057650"/>
          <p14:tracePt t="56753" x="3371850" y="4092575"/>
          <p14:tracePt t="56770" x="3371850" y="4121150"/>
          <p14:tracePt t="56786" x="3382963" y="4154488"/>
          <p14:tracePt t="56803" x="3406775" y="4183063"/>
          <p14:tracePt t="56820" x="3429000" y="4206875"/>
          <p14:tracePt t="56836" x="3463925" y="4222750"/>
          <p14:tracePt t="56853" x="3508375" y="4240213"/>
          <p14:tracePt t="56870" x="3571875" y="4257675"/>
          <p14:tracePt t="56886" x="3640138" y="4268788"/>
          <p14:tracePt t="56903" x="3721100" y="4268788"/>
          <p14:tracePt t="56920" x="3800475" y="4268788"/>
          <p14:tracePt t="56936" x="3903663" y="4264025"/>
          <p14:tracePt t="56954" x="3954463" y="4251325"/>
          <p14:tracePt t="56970" x="4000500" y="4240213"/>
          <p14:tracePt t="56986" x="4035425" y="4229100"/>
          <p14:tracePt t="57003" x="4057650" y="4217988"/>
          <p14:tracePt t="57020" x="4057650" y="4211638"/>
          <p14:tracePt t="57036" x="4057650" y="4206875"/>
          <p14:tracePt t="57053" x="4057650" y="4200525"/>
          <p14:tracePt t="57070" x="4057650" y="4183063"/>
          <p14:tracePt t="57086" x="4057650" y="4165600"/>
          <p14:tracePt t="57103" x="4051300" y="4149725"/>
          <p14:tracePt t="57120" x="4029075" y="4125913"/>
          <p14:tracePt t="57136" x="3971925" y="4092575"/>
          <p14:tracePt t="57153" x="3903663" y="4057650"/>
          <p14:tracePt t="57170" x="3829050" y="4035425"/>
          <p14:tracePt t="57187" x="3754438" y="4011613"/>
          <p14:tracePt t="57203" x="3703638" y="4000500"/>
          <p14:tracePt t="57220" x="3657600" y="3989388"/>
          <p14:tracePt t="57236" x="3622675" y="3989388"/>
          <p14:tracePt t="57253" x="3600450" y="3989388"/>
          <p14:tracePt t="57270" x="3589338" y="3989388"/>
          <p14:tracePt t="57287" x="3565525" y="3989388"/>
          <p14:tracePt t="57303" x="3543300" y="4006850"/>
          <p14:tracePt t="57320" x="3508375" y="4022725"/>
          <p14:tracePt t="57336" x="3463925" y="4057650"/>
          <p14:tracePt t="57353" x="3446463" y="4075113"/>
          <p14:tracePt t="57370" x="3429000" y="4097338"/>
          <p14:tracePt t="57387" x="3429000" y="4108450"/>
          <p14:tracePt t="57403" x="3429000" y="4121150"/>
          <p14:tracePt t="57421" x="3429000" y="4125913"/>
          <p14:tracePt t="57436" x="3429000" y="4132263"/>
          <p14:tracePt t="57513" x="3435350" y="4143375"/>
          <p14:tracePt t="57522" x="3457575" y="4143375"/>
          <p14:tracePt t="57523" x="3468688" y="4154488"/>
          <p14:tracePt t="57537" x="3492500" y="4160838"/>
          <p14:tracePt t="57545" x="3565525" y="4171950"/>
          <p14:tracePt t="57553" x="3675063" y="4178300"/>
          <p14:tracePt t="57570" x="3794125" y="4178300"/>
          <p14:tracePt t="57586" x="3892550" y="4178300"/>
          <p14:tracePt t="57603" x="3965575" y="4165600"/>
          <p14:tracePt t="57620" x="4006850" y="4149725"/>
          <p14:tracePt t="57636" x="4022725" y="4132263"/>
          <p14:tracePt t="57653" x="4035425" y="4121150"/>
          <p14:tracePt t="57670" x="4035425" y="4114800"/>
          <p14:tracePt t="57686" x="4035425" y="4103688"/>
          <p14:tracePt t="57722" x="4035425" y="4097338"/>
          <p14:tracePt t="57723" x="4029075" y="4092575"/>
          <p14:tracePt t="57736" x="3954463" y="4068763"/>
          <p14:tracePt t="57753" x="3846513" y="4040188"/>
          <p14:tracePt t="57770" x="3686175" y="4017963"/>
          <p14:tracePt t="57786" x="3532188" y="3989388"/>
          <p14:tracePt t="57803" x="3400425" y="3983038"/>
          <p14:tracePt t="57820" x="3349625" y="3983038"/>
          <p14:tracePt t="57836" x="3332163" y="3983038"/>
          <p14:tracePt t="57874" x="3325813" y="3983038"/>
          <p14:tracePt t="57889" x="3321050" y="3983038"/>
          <p14:tracePt t="57903" x="3321050" y="3989388"/>
          <p14:tracePt t="57904" x="3314700" y="4006850"/>
          <p14:tracePt t="57920" x="3303588" y="4017963"/>
          <p14:tracePt t="57936" x="3292475" y="4051300"/>
          <p14:tracePt t="57953" x="3286125" y="4079875"/>
          <p14:tracePt t="57970" x="3286125" y="4097338"/>
          <p14:tracePt t="57986" x="3286125" y="4108450"/>
          <p14:tracePt t="58003" x="3286125" y="4114800"/>
          <p14:tracePt t="58313" x="3286125" y="4121150"/>
          <p14:tracePt t="58321" x="3308350" y="4121150"/>
          <p14:tracePt t="58329" x="3343275" y="4121150"/>
          <p14:tracePt t="58337" x="3497263" y="4125913"/>
          <p14:tracePt t="58353" x="3594100" y="4137025"/>
          <p14:tracePt t="58354" x="3822700" y="4154488"/>
          <p14:tracePt t="58370" x="4040188" y="4160838"/>
          <p14:tracePt t="58386" x="4194175" y="4160838"/>
          <p14:tracePt t="58403" x="4303713" y="4160838"/>
          <p14:tracePt t="58420" x="4371975" y="4160838"/>
          <p14:tracePt t="58436" x="4406900" y="4160838"/>
          <p14:tracePt t="58453" x="4429125" y="4154488"/>
          <p14:tracePt t="58470" x="4440238" y="4154488"/>
          <p14:tracePt t="58487" x="4464050" y="4149725"/>
          <p14:tracePt t="58503" x="4468813" y="4149725"/>
          <p14:tracePt t="58633" x="4475163" y="4143375"/>
          <p14:tracePt t="58646" x="4486275" y="4137025"/>
          <p14:tracePt t="58647" x="4497388" y="4125913"/>
          <p14:tracePt t="58654" x="4521200" y="4097338"/>
          <p14:tracePt t="58670" x="4565650" y="4068763"/>
          <p14:tracePt t="58686" x="4618038" y="4035425"/>
          <p14:tracePt t="58704" x="4657725" y="3994150"/>
          <p14:tracePt t="58720" x="4692650" y="3965575"/>
          <p14:tracePt t="58736" x="4721225" y="3937000"/>
          <p14:tracePt t="58753" x="4743450" y="3908425"/>
          <p14:tracePt t="58770" x="4754563" y="3886200"/>
          <p14:tracePt t="58786" x="4760913" y="3886200"/>
          <p14:tracePt t="58803" x="4760913" y="3879850"/>
          <p14:tracePt t="58913" x="4749800" y="3875088"/>
          <p14:tracePt t="58929" x="4703763" y="3868738"/>
          <p14:tracePt t="58946" x="4629150" y="3868738"/>
          <p14:tracePt t="58953" x="4589463" y="3868738"/>
          <p14:tracePt t="58954" x="4497388" y="3868738"/>
          <p14:tracePt t="58970" x="4435475" y="3879850"/>
          <p14:tracePt t="58986" x="4394200" y="3886200"/>
          <p14:tracePt t="59003" x="4378325" y="3903663"/>
          <p14:tracePt t="59020" x="4371975" y="3908425"/>
          <p14:tracePt t="59036" x="4360863" y="3921125"/>
          <p14:tracePt t="59053" x="4349750" y="3943350"/>
          <p14:tracePt t="59070" x="4325938" y="3965575"/>
          <p14:tracePt t="59086" x="4314825" y="4006850"/>
          <p14:tracePt t="59103" x="4303713" y="4064000"/>
          <p14:tracePt t="59120" x="4303713" y="4103688"/>
          <p14:tracePt t="59136" x="4321175" y="4171950"/>
          <p14:tracePt t="59154" x="4354513" y="4217988"/>
          <p14:tracePt t="59170" x="4406900" y="4246563"/>
          <p14:tracePt t="59186" x="4464050" y="4268788"/>
          <p14:tracePt t="59203" x="4537075" y="4279900"/>
          <p14:tracePt t="59220" x="4606925" y="4279900"/>
          <p14:tracePt t="59236" x="4657725" y="4279900"/>
          <p14:tracePt t="59253" x="4697413" y="4268788"/>
          <p14:tracePt t="59270" x="4714875" y="4257675"/>
          <p14:tracePt t="59286" x="4732338" y="4246563"/>
          <p14:tracePt t="59303" x="4737100" y="4229100"/>
          <p14:tracePt t="59320" x="4749800" y="4211638"/>
          <p14:tracePt t="59336" x="4760913" y="4189413"/>
          <p14:tracePt t="59353" x="4760913" y="4178300"/>
          <p14:tracePt t="59370" x="4760913" y="4160838"/>
          <p14:tracePt t="59386" x="4760913" y="4149725"/>
          <p14:tracePt t="59403" x="4760913" y="4137025"/>
          <p14:tracePt t="59419" x="4754563" y="4125913"/>
          <p14:tracePt t="59436" x="4749800" y="4114800"/>
          <p14:tracePt t="59453" x="4732338" y="4103688"/>
          <p14:tracePt t="59470" x="4714875" y="4092575"/>
          <p14:tracePt t="59487" x="4679950" y="4079875"/>
          <p14:tracePt t="59504" x="4664075" y="4075113"/>
          <p14:tracePt t="59520" x="4635500" y="4068763"/>
          <p14:tracePt t="59536" x="4618038" y="4064000"/>
          <p14:tracePt t="59553" x="4611688" y="4064000"/>
          <p14:tracePt t="59570" x="4606925" y="4064000"/>
          <p14:tracePt t="59617" x="4600575" y="4064000"/>
          <p14:tracePt t="60145" x="4583113" y="4079875"/>
          <p14:tracePt t="60153" x="4560888" y="4121150"/>
          <p14:tracePt t="60163" x="4543425" y="4143375"/>
          <p14:tracePt t="60170" x="4514850" y="4211638"/>
          <p14:tracePt t="60186" x="4479925" y="4286250"/>
          <p14:tracePt t="60203" x="4446588" y="4354513"/>
          <p14:tracePt t="60220" x="4411663" y="4429125"/>
          <p14:tracePt t="60236" x="4389438" y="4497388"/>
          <p14:tracePt t="60253" x="4360863" y="4554538"/>
          <p14:tracePt t="60270" x="4343400" y="4589463"/>
          <p14:tracePt t="60286" x="4337050" y="4611688"/>
          <p14:tracePt t="60303" x="4325938" y="4629150"/>
          <p14:tracePt t="60320" x="4321175" y="4635500"/>
          <p14:tracePt t="60336" x="4314825" y="4646613"/>
          <p14:tracePt t="61025" x="4314825" y="4640263"/>
          <p14:tracePt t="61033" x="4314825" y="4629150"/>
          <p14:tracePt t="61041" x="4314825" y="4606925"/>
          <p14:tracePt t="61053" x="4308475" y="4589463"/>
          <p14:tracePt t="61069" x="4308475" y="4560888"/>
          <p14:tracePt t="61086" x="4308475" y="4549775"/>
          <p14:tracePt t="61103" x="4308475" y="4543425"/>
          <p14:tracePt t="61120" x="4308475" y="4537075"/>
          <p14:tracePt t="61136" x="4308475" y="4532313"/>
          <p14:tracePt t="61290" x="4308475" y="4525963"/>
          <p14:tracePt t="61385" x="4308475" y="4521200"/>
          <p14:tracePt t="61537" x="4303713" y="4521200"/>
          <p14:tracePt t="61546" x="4292600" y="4521200"/>
          <p14:tracePt t="61553" x="4275138" y="4521200"/>
          <p14:tracePt t="61554" x="4235450" y="4525963"/>
          <p14:tracePt t="61569" x="4189413" y="4543425"/>
          <p14:tracePt t="61586" x="4154488" y="4560888"/>
          <p14:tracePt t="61603" x="4132263" y="4578350"/>
          <p14:tracePt t="61619" x="4121150" y="4589463"/>
          <p14:tracePt t="61636" x="4114800" y="4600575"/>
          <p14:tracePt t="61653" x="4108450" y="4600575"/>
          <p14:tracePt t="61669" x="4103688" y="4606925"/>
          <p14:tracePt t="61686" x="4097338" y="4618038"/>
          <p14:tracePt t="61703" x="4086225" y="4622800"/>
          <p14:tracePt t="61720" x="4086225" y="4635500"/>
          <p14:tracePt t="61736" x="4079875" y="4640263"/>
          <p14:tracePt t="61785" x="4075113" y="4646613"/>
          <p14:tracePt t="62033" x="4079875" y="4635500"/>
          <p14:tracePt t="62036" x="4086225" y="4622800"/>
          <p14:tracePt t="62046" x="4092575" y="4618038"/>
          <p14:tracePt t="62053" x="4114800" y="4583113"/>
          <p14:tracePt t="62070" x="4143375" y="4543425"/>
          <p14:tracePt t="62086" x="4178300" y="4503738"/>
          <p14:tracePt t="62103" x="4211638" y="4451350"/>
          <p14:tracePt t="62119" x="4251325" y="4400550"/>
          <p14:tracePt t="62136" x="4303713" y="4308475"/>
          <p14:tracePt t="62153" x="4343400" y="4246563"/>
          <p14:tracePt t="62170" x="4378325" y="4178300"/>
          <p14:tracePt t="62186" x="4394200" y="4125913"/>
          <p14:tracePt t="62203" x="4411663" y="4086225"/>
          <p14:tracePt t="62219" x="4411663" y="4064000"/>
          <p14:tracePt t="62257" x="4418013" y="4064000"/>
          <p14:tracePt t="62281" x="4418013" y="4057650"/>
          <p14:tracePt t="62295" x="4418013" y="4051300"/>
          <p14:tracePt t="62296" x="4411663" y="4051300"/>
          <p14:tracePt t="62304" x="4400550" y="4040188"/>
          <p14:tracePt t="62319" x="4378325" y="4022725"/>
          <p14:tracePt t="62336" x="4349750" y="4006850"/>
          <p14:tracePt t="62353" x="4325938" y="3989388"/>
          <p14:tracePt t="62370" x="4321175" y="3989388"/>
          <p14:tracePt t="62386" x="4314825" y="3983038"/>
          <p14:tracePt t="62425" x="4303713" y="3983038"/>
          <p14:tracePt t="62441" x="4297363" y="3983038"/>
          <p14:tracePt t="62442" x="4279900" y="3978275"/>
          <p14:tracePt t="62453" x="4257675" y="3978275"/>
          <p14:tracePt t="62469" x="4229100" y="3971925"/>
          <p14:tracePt t="62486" x="4183063" y="3965575"/>
          <p14:tracePt t="62503" x="4132263" y="3965575"/>
          <p14:tracePt t="62519" x="4079875" y="3965575"/>
          <p14:tracePt t="62519" x="4064000" y="3971925"/>
          <p14:tracePt t="62537" x="4011613" y="3983038"/>
          <p14:tracePt t="62553" x="3925888" y="4011613"/>
          <p14:tracePt t="62569" x="3822700" y="4046538"/>
          <p14:tracePt t="62586" x="3736975" y="4092575"/>
          <p14:tracePt t="62603" x="3675063" y="4132263"/>
          <p14:tracePt t="62619" x="3635375" y="4160838"/>
          <p14:tracePt t="62637" x="3606800" y="4183063"/>
          <p14:tracePt t="62653" x="3582988" y="4211638"/>
          <p14:tracePt t="62670" x="3560763" y="4240213"/>
          <p14:tracePt t="62686" x="3536950" y="4264025"/>
          <p14:tracePt t="62703" x="3508375" y="4286250"/>
          <p14:tracePt t="62719" x="3492500" y="4321175"/>
          <p14:tracePt t="62736" x="3463925" y="4383088"/>
          <p14:tracePt t="62753" x="3440113" y="4422775"/>
          <p14:tracePt t="62770" x="3411538" y="4457700"/>
          <p14:tracePt t="62786" x="3400425" y="4492625"/>
          <p14:tracePt t="62803" x="3389313" y="4514850"/>
          <p14:tracePt t="62819" x="3378200" y="4543425"/>
          <p14:tracePt t="62837" x="3365500" y="4565650"/>
          <p14:tracePt t="62853" x="3365500" y="4589463"/>
          <p14:tracePt t="62870" x="3365500" y="4606925"/>
          <p14:tracePt t="62886" x="3365500" y="4618038"/>
          <p14:tracePt t="62903" x="3365500" y="4635500"/>
          <p14:tracePt t="62919" x="3365500" y="4657725"/>
          <p14:tracePt t="62936" x="3365500" y="4686300"/>
          <p14:tracePt t="62953" x="3371850" y="4697413"/>
          <p14:tracePt t="62969" x="3378200" y="4697413"/>
          <p14:tracePt t="62986" x="3382963" y="4703763"/>
          <p14:tracePt t="63003" x="3382963" y="4708525"/>
          <p14:tracePt t="63019" x="3406775" y="4714875"/>
          <p14:tracePt t="63037" x="3417888" y="4725988"/>
          <p14:tracePt t="63053" x="3446463" y="4737100"/>
          <p14:tracePt t="63070" x="3486150" y="4743450"/>
          <p14:tracePt t="63086" x="3536950" y="4743450"/>
          <p14:tracePt t="63103" x="3582988" y="4743450"/>
          <p14:tracePt t="63119" x="3629025" y="4732338"/>
          <p14:tracePt t="63136" x="3686175" y="4708525"/>
          <p14:tracePt t="63153" x="3725863" y="4686300"/>
          <p14:tracePt t="63169" x="3771900" y="4657725"/>
          <p14:tracePt t="63186" x="3806825" y="4622800"/>
          <p14:tracePt t="63203" x="3835400" y="4589463"/>
          <p14:tracePt t="63219" x="3846513" y="4560888"/>
          <p14:tracePt t="63236" x="3846513" y="4537075"/>
          <p14:tracePt t="63253" x="3846513" y="4525963"/>
          <p14:tracePt t="63329" x="3829050" y="4521200"/>
          <p14:tracePt t="63337" x="3817938" y="4521200"/>
          <p14:tracePt t="63345" x="3794125" y="4514850"/>
          <p14:tracePt t="63353" x="3721100" y="4508500"/>
          <p14:tracePt t="63369" x="3679825" y="4508500"/>
          <p14:tracePt t="63370" x="3582988" y="4508500"/>
          <p14:tracePt t="63386" x="3475038" y="4514850"/>
          <p14:tracePt t="63403" x="3382963" y="4532313"/>
          <p14:tracePt t="63419" x="3321050" y="4549775"/>
          <p14:tracePt t="63436" x="3268663" y="4565650"/>
          <p14:tracePt t="63453" x="3235325" y="4583113"/>
          <p14:tracePt t="63469" x="3200400" y="4611688"/>
          <p14:tracePt t="63486" x="3165475" y="4640263"/>
          <p14:tracePt t="63503" x="3143250" y="4679950"/>
          <p14:tracePt t="63519" x="3125788" y="4714875"/>
          <p14:tracePt t="63537" x="3125788" y="4725988"/>
          <p14:tracePt t="63553" x="3125788" y="4737100"/>
          <p14:tracePt t="63569" x="3125788" y="4749800"/>
          <p14:tracePt t="63586" x="3132138" y="4754563"/>
          <p14:tracePt t="63603" x="3143250" y="4760913"/>
          <p14:tracePt t="63619" x="3160713" y="4772025"/>
          <p14:tracePt t="63636" x="3211513" y="4778375"/>
          <p14:tracePt t="63653" x="3303588" y="4783138"/>
          <p14:tracePt t="63669" x="3411538" y="4789488"/>
          <p14:tracePt t="63687" x="3521075" y="4789488"/>
          <p14:tracePt t="63703" x="3617913" y="4783138"/>
          <p14:tracePt t="63719" x="3679825" y="4772025"/>
          <p14:tracePt t="63736" x="3743325" y="4749800"/>
          <p14:tracePt t="63753" x="3778250" y="4737100"/>
          <p14:tracePt t="63769" x="3806825" y="4721225"/>
          <p14:tracePt t="63786" x="3817938" y="4703763"/>
          <p14:tracePt t="63803" x="3817938" y="4697413"/>
          <p14:tracePt t="63819" x="3822700" y="4679950"/>
          <p14:tracePt t="63836" x="3829050" y="4668838"/>
          <p14:tracePt t="63853" x="3829050" y="4657725"/>
          <p14:tracePt t="63869" x="3829050" y="4651375"/>
          <p14:tracePt t="63886" x="3822700" y="4635500"/>
          <p14:tracePt t="63903" x="3806825" y="4618038"/>
          <p14:tracePt t="63919" x="3771900" y="4594225"/>
          <p14:tracePt t="63936" x="3708400" y="4565650"/>
          <p14:tracePt t="63953" x="3675063" y="4560888"/>
          <p14:tracePt t="63969" x="3640138" y="4554538"/>
          <p14:tracePt t="63986" x="3600450" y="4549775"/>
          <p14:tracePt t="64003" x="3571875" y="4549775"/>
          <p14:tracePt t="64019" x="3532188" y="4549775"/>
          <p14:tracePt t="64036" x="3503613" y="4554538"/>
          <p14:tracePt t="64053" x="3479800" y="4560888"/>
          <p14:tracePt t="64069" x="3463925" y="4565650"/>
          <p14:tracePt t="64086" x="3451225" y="4572000"/>
          <p14:tracePt t="64102" x="3429000" y="4572000"/>
          <p14:tracePt t="64119" x="3417888" y="4583113"/>
          <p14:tracePt t="64136" x="3400425" y="4606925"/>
          <p14:tracePt t="64153" x="3378200" y="4622800"/>
          <p14:tracePt t="64169" x="3365500" y="4646613"/>
          <p14:tracePt t="64186" x="3365500" y="4664075"/>
          <p14:tracePt t="64202" x="3360738" y="4679950"/>
          <p14:tracePt t="64219" x="3360738" y="4697413"/>
          <p14:tracePt t="64236" x="3360738" y="4714875"/>
          <p14:tracePt t="64254" x="3360738" y="4725988"/>
          <p14:tracePt t="64269" x="3365500" y="4743450"/>
          <p14:tracePt t="64286" x="3371850" y="4760913"/>
          <p14:tracePt t="64302" x="3382963" y="4765675"/>
          <p14:tracePt t="64319" x="3400425" y="4778375"/>
          <p14:tracePt t="64335" x="3417888" y="4783138"/>
          <p14:tracePt t="64352" x="3486150" y="4783138"/>
          <p14:tracePt t="64369" x="3578225" y="4783138"/>
          <p14:tracePt t="64385" x="3675063" y="4783138"/>
          <p14:tracePt t="64403" x="3765550" y="4760913"/>
          <p14:tracePt t="64419" x="3851275" y="4737100"/>
          <p14:tracePt t="64436" x="3925888" y="4703763"/>
          <p14:tracePt t="64453" x="3983038" y="4679950"/>
          <p14:tracePt t="64469" x="4022725" y="4664075"/>
          <p14:tracePt t="64486" x="4040188" y="4640263"/>
          <p14:tracePt t="64503" x="4046538" y="4629150"/>
          <p14:tracePt t="64519" x="4051300" y="4622800"/>
          <p14:tracePt t="64536" x="4051300" y="4618038"/>
          <p14:tracePt t="64554" x="4051300" y="4606925"/>
          <p14:tracePt t="64570" x="4051300" y="4600575"/>
          <p14:tracePt t="64609" x="4051300" y="4594225"/>
          <p14:tracePt t="64619" x="4051300" y="4589463"/>
          <p14:tracePt t="64620" x="4022725" y="4578350"/>
          <p14:tracePt t="64636" x="3978275" y="4560888"/>
          <p14:tracePt t="64653" x="3914775" y="4549775"/>
          <p14:tracePt t="64669" x="3840163" y="4532313"/>
          <p14:tracePt t="64686" x="3760788" y="4514850"/>
          <p14:tracePt t="64703" x="3686175" y="4508500"/>
          <p14:tracePt t="64719" x="3646488" y="4508500"/>
          <p14:tracePt t="64736" x="3594100" y="4508500"/>
          <p14:tracePt t="64753" x="3571875" y="4508500"/>
          <p14:tracePt t="64769" x="3560763" y="4508500"/>
          <p14:tracePt t="64786" x="3543300" y="4508500"/>
          <p14:tracePt t="64825" x="3536950" y="4508500"/>
          <p14:tracePt t="64826" x="3532188" y="4508500"/>
          <p14:tracePt t="64836" x="3525838" y="4514850"/>
          <p14:tracePt t="64852" x="3503613" y="4525963"/>
          <p14:tracePt t="64869" x="3479800" y="4537075"/>
          <p14:tracePt t="64886" x="3463925" y="4549775"/>
          <p14:tracePt t="64903" x="3451225" y="4565650"/>
          <p14:tracePt t="64919" x="3440113" y="4583113"/>
          <p14:tracePt t="64936" x="3435350" y="4611688"/>
          <p14:tracePt t="64953" x="3435350" y="4618038"/>
          <p14:tracePt t="64969" x="3429000" y="4622800"/>
          <p14:tracePt t="65009" x="3429000" y="4635500"/>
          <p14:tracePt t="65010" x="3429000" y="4640263"/>
          <p14:tracePt t="65019" x="3429000" y="4651375"/>
          <p14:tracePt t="65036" x="3429000" y="4664075"/>
          <p14:tracePt t="65053" x="3435350" y="4675188"/>
          <p14:tracePt t="65069" x="3435350" y="4679950"/>
          <p14:tracePt t="65784" x="3435350" y="4692650"/>
          <p14:tracePt t="65793" x="3435350" y="4697413"/>
          <p14:tracePt t="65802" x="3435350" y="4703763"/>
          <p14:tracePt t="65803" x="3435350" y="4714875"/>
          <p14:tracePt t="65819" x="3435350" y="4725988"/>
          <p14:tracePt t="65836" x="3435350" y="4732338"/>
          <p14:tracePt t="65852" x="3435350" y="4737100"/>
          <p14:tracePt t="66145" x="3440113" y="4721225"/>
          <p14:tracePt t="66153" x="3468688" y="4686300"/>
          <p14:tracePt t="66169" x="3479800" y="4668838"/>
          <p14:tracePt t="66170" x="3508375" y="4629150"/>
          <p14:tracePt t="66186" x="3521075" y="4600575"/>
          <p14:tracePt t="66203" x="3525838" y="4578350"/>
          <p14:tracePt t="66220" x="3525838" y="4565650"/>
          <p14:tracePt t="66236" x="3525838" y="4554538"/>
          <p14:tracePt t="66448" x="3525838" y="4549775"/>
          <p14:tracePt t="67264" x="3532188" y="4543425"/>
          <p14:tracePt t="67304" x="3536950" y="4543425"/>
          <p14:tracePt t="67329" x="3543300" y="4537075"/>
          <p14:tracePt t="67346" x="3549650" y="4537075"/>
          <p14:tracePt t="67378" x="3554413" y="4537075"/>
          <p14:tracePt t="67386" x="3560763" y="4537075"/>
          <p14:tracePt t="67401" x="3565525" y="4537075"/>
          <p14:tracePt t="67418" x="3571875" y="4532313"/>
          <p14:tracePt t="67434" x="3578225" y="4532313"/>
          <p14:tracePt t="67474" x="3582988" y="4525963"/>
          <p14:tracePt t="67505" x="3589338" y="4525963"/>
          <p14:tracePt t="67570" x="3594100" y="4525963"/>
          <p14:tracePt t="67601" x="3600450" y="4525963"/>
          <p14:tracePt t="67618" x="3606800" y="4525963"/>
          <p14:tracePt t="67921" x="3606800" y="4514850"/>
          <p14:tracePt t="67929" x="3606800" y="4492625"/>
          <p14:tracePt t="67937" x="3606800" y="4451350"/>
          <p14:tracePt t="67954" x="3594100" y="4422775"/>
          <p14:tracePt t="67955" x="3578225" y="4360863"/>
          <p14:tracePt t="67970" x="3571875" y="4314825"/>
          <p14:tracePt t="67987" x="3560763" y="4275138"/>
          <p14:tracePt t="68003" x="3554413" y="4246563"/>
          <p14:tracePt t="68020" x="3554413" y="4229100"/>
          <p14:tracePt t="68037" x="3549650" y="4217988"/>
          <p14:tracePt t="68053" x="3549650" y="4211638"/>
          <p14:tracePt t="68337" x="3543300" y="4222750"/>
          <p14:tracePt t="68340" x="3543300" y="4229100"/>
          <p14:tracePt t="68354" x="3536950" y="4240213"/>
          <p14:tracePt t="68355" x="3536950" y="4279900"/>
          <p14:tracePt t="68370" x="3536950" y="4314825"/>
          <p14:tracePt t="68387" x="3536950" y="4360863"/>
          <p14:tracePt t="68403" x="3536950" y="4400550"/>
          <p14:tracePt t="68420" x="3536950" y="4418013"/>
          <p14:tracePt t="68437" x="3536950" y="4429125"/>
          <p14:tracePt t="68453" x="3536950" y="4440238"/>
          <p14:tracePt t="68470" x="3536950" y="4446588"/>
          <p14:tracePt t="68487" x="3536950" y="4457700"/>
          <p14:tracePt t="68503" x="3536950" y="4475163"/>
          <p14:tracePt t="68520" x="3536950" y="4497388"/>
          <p14:tracePt t="68537" x="3536950" y="4560888"/>
          <p14:tracePt t="68553" x="3536950" y="4606925"/>
          <p14:tracePt t="68570" x="3543300" y="4664075"/>
          <p14:tracePt t="68586" x="3549650" y="4692650"/>
          <p14:tracePt t="68603" x="3549650" y="4703763"/>
          <p14:tracePt t="68620" x="3549650" y="4714875"/>
          <p14:tracePt t="68713" x="3549650" y="4725988"/>
          <p14:tracePt t="68730" x="3549650" y="4743450"/>
          <p14:tracePt t="68736" x="3549650" y="4754563"/>
          <p14:tracePt t="68753" x="3549650" y="4765675"/>
          <p14:tracePt t="68755" x="3549650" y="4783138"/>
          <p14:tracePt t="68770" x="3549650" y="4800600"/>
          <p14:tracePt t="68787" x="3549650" y="4811713"/>
          <p14:tracePt t="68803" x="3549650" y="4818063"/>
          <p14:tracePt t="68820" x="3549650" y="4822825"/>
          <p14:tracePt t="69633" x="3521075" y="4822825"/>
          <p14:tracePt t="69641" x="3440113" y="4806950"/>
          <p14:tracePt t="69649" x="3332163" y="4789488"/>
          <p14:tracePt t="69657" x="3051175" y="4754563"/>
          <p14:tracePt t="69670" x="2725738" y="4703763"/>
          <p14:tracePt t="69687" x="2435225" y="4679950"/>
          <p14:tracePt t="69703" x="2239963" y="4664075"/>
          <p14:tracePt t="69720" x="2125663" y="4664075"/>
          <p14:tracePt t="69737" x="2063750" y="4664075"/>
          <p14:tracePt t="69753" x="1993900" y="4664075"/>
          <p14:tracePt t="69770" x="1960563" y="4668838"/>
          <p14:tracePt t="69786" x="1920875" y="4668838"/>
          <p14:tracePt t="69803" x="1903413" y="4668838"/>
          <p14:tracePt t="69945" x="1897063" y="4668838"/>
          <p14:tracePt t="69993" x="1892300" y="4668838"/>
          <p14:tracePt t="70002" x="1874838" y="4668838"/>
          <p14:tracePt t="70009" x="1851025" y="4668838"/>
          <p14:tracePt t="70017" x="1811338" y="4664075"/>
          <p14:tracePt t="70023" x="1708150" y="4640263"/>
          <p14:tracePt t="70036" x="1560513" y="4618038"/>
          <p14:tracePt t="70053" x="1411288" y="4600575"/>
          <p14:tracePt t="70070" x="1331913" y="4594225"/>
          <p14:tracePt t="70086" x="1308100" y="4594225"/>
          <p14:tracePt t="70103" x="1303338" y="4594225"/>
          <p14:tracePt t="70169" x="1292225" y="4594225"/>
          <p14:tracePt t="70177" x="1285875" y="4606925"/>
          <p14:tracePt t="70185" x="1268413" y="4622800"/>
          <p14:tracePt t="70203" x="1263650" y="4635500"/>
          <p14:tracePt t="70204" x="1250950" y="4657725"/>
          <p14:tracePt t="70220" x="1239838" y="4679950"/>
          <p14:tracePt t="70236" x="1228725" y="4708525"/>
          <p14:tracePt t="70253" x="1228725" y="4725988"/>
          <p14:tracePt t="70270" x="1222375" y="4749800"/>
          <p14:tracePt t="70286" x="1217613" y="4760913"/>
          <p14:tracePt t="70302" x="1217613" y="4778375"/>
          <p14:tracePt t="70319" x="1217613" y="4789488"/>
          <p14:tracePt t="70336" x="1217613" y="4800600"/>
          <p14:tracePt t="70336" x="1217613" y="4811713"/>
          <p14:tracePt t="70353" x="1222375" y="4829175"/>
          <p14:tracePt t="70370" x="1235075" y="4851400"/>
          <p14:tracePt t="70409" x="1239838" y="4857750"/>
          <p14:tracePt t="70426" x="1250950" y="4864100"/>
          <p14:tracePt t="70427" x="1257300" y="4864100"/>
          <p14:tracePt t="70436" x="1325563" y="4868863"/>
          <p14:tracePt t="70453" x="1457325" y="4868863"/>
          <p14:tracePt t="70470" x="1611313" y="4875213"/>
          <p14:tracePt t="70487" x="1760538" y="4868863"/>
          <p14:tracePt t="70503" x="1892300" y="4835525"/>
          <p14:tracePt t="70520" x="1978025" y="4800600"/>
          <p14:tracePt t="70536" x="2057400" y="4765675"/>
          <p14:tracePt t="70553" x="2097088" y="4743450"/>
          <p14:tracePt t="70570" x="2120900" y="4721225"/>
          <p14:tracePt t="70587" x="2120900" y="4708525"/>
          <p14:tracePt t="70603" x="2125663" y="4708525"/>
          <p14:tracePt t="70620" x="2125663" y="4697413"/>
          <p14:tracePt t="70658" x="2125663" y="4692650"/>
          <p14:tracePt t="70681" x="2125663" y="4686300"/>
          <p14:tracePt t="70689" x="2120900" y="4675188"/>
          <p14:tracePt t="70690" x="2108200" y="4668838"/>
          <p14:tracePt t="70703" x="2035175" y="4651375"/>
          <p14:tracePt t="70720" x="1925638" y="4622800"/>
          <p14:tracePt t="70736" x="1743075" y="4594225"/>
          <p14:tracePt t="70753" x="1622425" y="4583113"/>
          <p14:tracePt t="70770" x="1525588" y="4583113"/>
          <p14:tracePt t="70787" x="1422400" y="4594225"/>
          <p14:tracePt t="70803" x="1349375" y="4611688"/>
          <p14:tracePt t="70820" x="1279525" y="4635500"/>
          <p14:tracePt t="70836" x="1222375" y="4646613"/>
          <p14:tracePt t="70853" x="1182688" y="4664075"/>
          <p14:tracePt t="70870" x="1171575" y="4668838"/>
          <p14:tracePt t="70887" x="1160463" y="4675188"/>
          <p14:tracePt t="70903" x="1154113" y="4686300"/>
          <p14:tracePt t="70920" x="1143000" y="4697413"/>
          <p14:tracePt t="70936" x="1136650" y="4721225"/>
          <p14:tracePt t="70954" x="1136650" y="4732338"/>
          <p14:tracePt t="70970" x="1136650" y="4754563"/>
          <p14:tracePt t="70987" x="1149350" y="4778375"/>
          <p14:tracePt t="71003" x="1171575" y="4800600"/>
          <p14:tracePt t="71020" x="1182688" y="4806950"/>
          <p14:tracePt t="71036" x="1189038" y="4811713"/>
          <p14:tracePt t="71281" x="1193800" y="4811713"/>
          <p14:tracePt t="71281" x="0" y="0"/>
        </p14:tracePtLst>
        <p14:tracePtLst>
          <p14:tracePt t="72351" x="4503738" y="4600575"/>
          <p14:tracePt t="72449" x="4503738" y="4589463"/>
          <p14:tracePt t="72457" x="4503738" y="4583113"/>
          <p14:tracePt t="72465" x="4503738" y="4578350"/>
          <p14:tracePt t="72473" x="4503738" y="4543425"/>
          <p14:tracePt t="72489" x="4503738" y="4514850"/>
          <p14:tracePt t="72503" x="4503738" y="4468813"/>
          <p14:tracePt t="72520" x="4492625" y="4429125"/>
          <p14:tracePt t="72520" x="4486275" y="4406900"/>
          <p14:tracePt t="72538" x="4475163" y="4383088"/>
          <p14:tracePt t="72553" x="4475163" y="4349750"/>
          <p14:tracePt t="72570" x="4468813" y="4325938"/>
          <p14:tracePt t="72586" x="4464050" y="4292600"/>
          <p14:tracePt t="72603" x="4464050" y="4268788"/>
          <p14:tracePt t="72620" x="4464050" y="4257675"/>
          <p14:tracePt t="72636" x="4457700" y="4257675"/>
          <p14:tracePt t="72769" x="4468813" y="4251325"/>
          <p14:tracePt t="72780" x="4486275" y="4246563"/>
          <p14:tracePt t="72785" x="4532313" y="4229100"/>
          <p14:tracePt t="72797" x="4554538" y="4222750"/>
          <p14:tracePt t="72803" x="4622800" y="4211638"/>
          <p14:tracePt t="72820" x="4686300" y="4200525"/>
          <p14:tracePt t="72836" x="4732338" y="4200525"/>
          <p14:tracePt t="72853" x="4749800" y="4200525"/>
          <p14:tracePt t="73025" x="4749800" y="4194175"/>
          <p14:tracePt t="73034" x="4749800" y="4183063"/>
          <p14:tracePt t="73046" x="4737100" y="4171950"/>
          <p14:tracePt t="73049" x="4732338" y="4160838"/>
          <p14:tracePt t="73054" x="4708525" y="4132263"/>
          <p14:tracePt t="73070" x="4679950" y="4097338"/>
          <p14:tracePt t="73086" x="4640263" y="4068763"/>
          <p14:tracePt t="73103" x="4600575" y="4040188"/>
          <p14:tracePt t="73120" x="4565650" y="4022725"/>
          <p14:tracePt t="73136" x="4549775" y="4011613"/>
          <p14:tracePt t="73186" x="4543425" y="4011613"/>
          <p14:tracePt t="73203" x="4525963" y="4011613"/>
          <p14:tracePt t="73204" x="4521200" y="4011613"/>
          <p14:tracePt t="73221" x="4497388" y="4011613"/>
          <p14:tracePt t="73222" x="4440238" y="4011613"/>
          <p14:tracePt t="73237" x="4354513" y="4022725"/>
          <p14:tracePt t="73254" x="4286250" y="4035425"/>
          <p14:tracePt t="73271" x="4229100" y="4040188"/>
          <p14:tracePt t="73287" x="4206875" y="4051300"/>
          <p14:tracePt t="73304" x="4178300" y="4064000"/>
          <p14:tracePt t="73321" x="4160838" y="4075113"/>
          <p14:tracePt t="73337" x="4103688" y="4114800"/>
          <p14:tracePt t="73354" x="4064000" y="4160838"/>
          <p14:tracePt t="73371" x="4017963" y="4217988"/>
          <p14:tracePt t="73388" x="3983038" y="4286250"/>
          <p14:tracePt t="73404" x="3965575" y="4371975"/>
          <p14:tracePt t="73421" x="3943350" y="4446588"/>
          <p14:tracePt t="73437" x="3921125" y="4514850"/>
          <p14:tracePt t="73454" x="3914775" y="4578350"/>
          <p14:tracePt t="73471" x="3914775" y="4657725"/>
          <p14:tracePt t="73487" x="3914775" y="4732338"/>
          <p14:tracePt t="73504" x="3932238" y="4800600"/>
          <p14:tracePt t="73521" x="3943350" y="4868863"/>
          <p14:tracePt t="73537" x="3971925" y="4921250"/>
          <p14:tracePt t="73555" x="3983038" y="4937125"/>
          <p14:tracePt t="73571" x="3994150" y="4949825"/>
          <p14:tracePt t="73587" x="4011613" y="4972050"/>
          <p14:tracePt t="73604" x="4046538" y="4994275"/>
          <p14:tracePt t="73621" x="4103688" y="5018088"/>
          <p14:tracePt t="73637" x="4189413" y="5040313"/>
          <p14:tracePt t="73654" x="4297363" y="5046663"/>
          <p14:tracePt t="73671" x="4383088" y="5046663"/>
          <p14:tracePt t="73688" x="4468813" y="5029200"/>
          <p14:tracePt t="73704" x="4543425" y="5011738"/>
          <p14:tracePt t="73721" x="4618038" y="4978400"/>
          <p14:tracePt t="73737" x="4725988" y="4921250"/>
          <p14:tracePt t="73755" x="4789488" y="4875213"/>
          <p14:tracePt t="73771" x="4822825" y="4840288"/>
          <p14:tracePt t="73787" x="4840288" y="4811713"/>
          <p14:tracePt t="73804" x="4846638" y="4789488"/>
          <p14:tracePt t="73821" x="4851400" y="4765675"/>
          <p14:tracePt t="73837" x="4857750" y="4749800"/>
          <p14:tracePt t="73854" x="4857750" y="4725988"/>
          <p14:tracePt t="73871" x="4851400" y="4708525"/>
          <p14:tracePt t="73887" x="4840288" y="4679950"/>
          <p14:tracePt t="73904" x="4818063" y="4657725"/>
          <p14:tracePt t="73921" x="4783138" y="4635500"/>
          <p14:tracePt t="73937" x="4721225" y="4606925"/>
          <p14:tracePt t="73954" x="4657725" y="4594225"/>
          <p14:tracePt t="73971" x="4554538" y="4572000"/>
          <p14:tracePt t="73987" x="4464050" y="4554538"/>
          <p14:tracePt t="74004" x="4394200" y="4549775"/>
          <p14:tracePt t="74021" x="4337050" y="4543425"/>
          <p14:tracePt t="74037" x="4314825" y="4543425"/>
          <p14:tracePt t="74054" x="4292600" y="4543425"/>
          <p14:tracePt t="74071" x="4268788" y="4549775"/>
          <p14:tracePt t="74087" x="4246563" y="4560888"/>
          <p14:tracePt t="74104" x="4211638" y="4583113"/>
          <p14:tracePt t="74121" x="4178300" y="4606925"/>
          <p14:tracePt t="74137" x="4143375" y="4646613"/>
          <p14:tracePt t="74154" x="4137025" y="4675188"/>
          <p14:tracePt t="74171" x="4132263" y="4703763"/>
          <p14:tracePt t="74187" x="4132263" y="4754563"/>
          <p14:tracePt t="74204" x="4137025" y="4818063"/>
          <p14:tracePt t="74221" x="4171950" y="4892675"/>
          <p14:tracePt t="74237" x="4200525" y="4943475"/>
          <p14:tracePt t="74254" x="4229100" y="4965700"/>
          <p14:tracePt t="74271" x="4240213" y="4978400"/>
          <p14:tracePt t="74287" x="4264025" y="4978400"/>
          <p14:tracePt t="74304" x="4292600" y="4983163"/>
          <p14:tracePt t="74321" x="4360863" y="4983163"/>
          <p14:tracePt t="74337" x="4521200" y="4978400"/>
          <p14:tracePt t="74354" x="4651375" y="4954588"/>
          <p14:tracePt t="74371" x="4743450" y="4937125"/>
          <p14:tracePt t="74387" x="4800600" y="4908550"/>
          <p14:tracePt t="74404" x="4822825" y="4892675"/>
          <p14:tracePt t="74421" x="4835525" y="4886325"/>
          <p14:tracePt t="74437" x="4840288" y="4879975"/>
          <p14:tracePt t="74454" x="4840288" y="4875213"/>
          <p14:tracePt t="74471" x="4840288" y="4864100"/>
          <p14:tracePt t="74486" x="4835525" y="4851400"/>
          <p14:tracePt t="74503" x="4800600" y="4829175"/>
          <p14:tracePt t="74520" x="4714875" y="4800600"/>
          <p14:tracePt t="74537" x="4514850" y="4760913"/>
          <p14:tracePt t="74554" x="4343400" y="4749800"/>
          <p14:tracePt t="74571" x="4137025" y="4737100"/>
          <p14:tracePt t="74587" x="3914775" y="4737100"/>
          <p14:tracePt t="74604" x="3697288" y="4749800"/>
          <p14:tracePt t="74620" x="3475038" y="4760913"/>
          <p14:tracePt t="74637" x="3246438" y="4765675"/>
          <p14:tracePt t="74654" x="3035300" y="4765675"/>
          <p14:tracePt t="74671" x="2811463" y="4765675"/>
          <p14:tracePt t="74687" x="2606675" y="4754563"/>
          <p14:tracePt t="74704" x="2400300" y="4749800"/>
          <p14:tracePt t="74721" x="2228850" y="4749800"/>
          <p14:tracePt t="74737" x="2039938" y="4732338"/>
          <p14:tracePt t="74754" x="1971675" y="4732338"/>
          <p14:tracePt t="74771" x="1914525" y="4725988"/>
          <p14:tracePt t="74787" x="1892300" y="4725988"/>
          <p14:tracePt t="74890" x="1892300" y="4721225"/>
          <p14:tracePt t="74914" x="1868488" y="4714875"/>
          <p14:tracePt t="74922" x="1749425" y="4692650"/>
          <p14:tracePt t="74936" x="1571625" y="4664075"/>
          <p14:tracePt t="74954" x="1492250" y="4640263"/>
          <p14:tracePt t="74955" x="1354138" y="4606925"/>
          <p14:tracePt t="74971" x="1296988" y="4594225"/>
          <p14:tracePt t="74987" x="1292225" y="4594225"/>
          <p14:tracePt t="75050" x="1279525" y="4594225"/>
          <p14:tracePt t="75058" x="1268413" y="4594225"/>
          <p14:tracePt t="75070" x="1250950" y="4606925"/>
          <p14:tracePt t="75072" x="1217613" y="4622800"/>
          <p14:tracePt t="75087" x="1206500" y="4640263"/>
          <p14:tracePt t="75104" x="1200150" y="4668838"/>
          <p14:tracePt t="75120" x="1200150" y="4697413"/>
          <p14:tracePt t="75137" x="1200150" y="4721225"/>
          <p14:tracePt t="75154" x="1200150" y="4760913"/>
          <p14:tracePt t="75171" x="1217613" y="4783138"/>
          <p14:tracePt t="75187" x="1246188" y="4818063"/>
          <p14:tracePt t="75204" x="1308100" y="4875213"/>
          <p14:tracePt t="75221" x="1406525" y="4932363"/>
          <p14:tracePt t="75238" x="1525588" y="4983163"/>
          <p14:tracePt t="75254" x="1679575" y="5022850"/>
          <p14:tracePt t="75271" x="1817688" y="5046663"/>
          <p14:tracePt t="75287" x="1914525" y="5057775"/>
          <p14:tracePt t="75304" x="2022475" y="5057775"/>
          <p14:tracePt t="75321" x="2160588" y="5051425"/>
          <p14:tracePt t="75337" x="2360613" y="5022850"/>
          <p14:tracePt t="75354" x="2492375" y="5006975"/>
          <p14:tracePt t="75371" x="2589213" y="5000625"/>
          <p14:tracePt t="75387" x="2663825" y="4994275"/>
          <p14:tracePt t="75404" x="2732088" y="4989513"/>
          <p14:tracePt t="75420" x="2811463" y="4983163"/>
          <p14:tracePt t="75437" x="2903538" y="4965700"/>
          <p14:tracePt t="75454" x="2978150" y="4954588"/>
          <p14:tracePt t="75471" x="3028950" y="4943475"/>
          <p14:tracePt t="75487" x="3074988" y="4932363"/>
          <p14:tracePt t="75504" x="3132138" y="4926013"/>
          <p14:tracePt t="75520" x="3182938" y="4914900"/>
          <p14:tracePt t="75537" x="3257550" y="4897438"/>
          <p14:tracePt t="75554" x="3297238" y="4892675"/>
          <p14:tracePt t="75571" x="3343275" y="4886325"/>
          <p14:tracePt t="75587" x="3394075" y="4879975"/>
          <p14:tracePt t="75604" x="3457575" y="4864100"/>
          <p14:tracePt t="75620" x="3514725" y="4846638"/>
          <p14:tracePt t="75637" x="3560763" y="4835525"/>
          <p14:tracePt t="75654" x="3600450" y="4818063"/>
          <p14:tracePt t="75671" x="3606800" y="4811713"/>
          <p14:tracePt t="75687" x="3611563" y="4811713"/>
          <p14:tracePt t="75704" x="3617913" y="4806950"/>
          <p14:tracePt t="75914" x="3617913" y="4800600"/>
          <p14:tracePt t="75922" x="3622675" y="4760913"/>
          <p14:tracePt t="75937" x="3622675" y="4737100"/>
          <p14:tracePt t="75938" x="3629025" y="4679950"/>
          <p14:tracePt t="75955" x="3635375" y="4606925"/>
          <p14:tracePt t="75970" x="3640138" y="4514850"/>
          <p14:tracePt t="75987" x="3657600" y="4422775"/>
          <p14:tracePt t="76004" x="3663950" y="4337050"/>
          <p14:tracePt t="76021" x="3668713" y="4251325"/>
          <p14:tracePt t="76037" x="3679825" y="4171950"/>
          <p14:tracePt t="76054" x="3697288" y="4092575"/>
          <p14:tracePt t="76071" x="3703638" y="4011613"/>
          <p14:tracePt t="76087" x="3708400" y="3954463"/>
          <p14:tracePt t="76104" x="3714750" y="3908425"/>
          <p14:tracePt t="76121" x="3714750" y="3879850"/>
          <p14:tracePt t="76137" x="3714750" y="3863975"/>
          <p14:tracePt t="76283" x="3714750" y="3868738"/>
          <p14:tracePt t="76289" x="3714750" y="3886200"/>
          <p14:tracePt t="76304" x="3708400" y="3908425"/>
          <p14:tracePt t="76305" x="3697288" y="3971925"/>
          <p14:tracePt t="76320" x="3679825" y="4064000"/>
          <p14:tracePt t="76337" x="3663950" y="4251325"/>
          <p14:tracePt t="76354" x="3663950" y="4406900"/>
          <p14:tracePt t="76370" x="3646488" y="4572000"/>
          <p14:tracePt t="76387" x="3629025" y="4749800"/>
          <p14:tracePt t="76404" x="3622675" y="4897438"/>
          <p14:tracePt t="76420" x="3606800" y="5018088"/>
          <p14:tracePt t="76437" x="3594100" y="5097463"/>
          <p14:tracePt t="76454" x="3589338" y="5126038"/>
          <p14:tracePt t="76611" x="3589338" y="5121275"/>
          <p14:tracePt t="76618" x="3582988" y="5097463"/>
          <p14:tracePt t="76620" x="3578225" y="5046663"/>
          <p14:tracePt t="76637" x="3565525" y="4965700"/>
          <p14:tracePt t="76654" x="3565525" y="4864100"/>
          <p14:tracePt t="76671" x="3565525" y="4749800"/>
          <p14:tracePt t="76687" x="3560763" y="4640263"/>
          <p14:tracePt t="76705" x="3571875" y="4532313"/>
          <p14:tracePt t="76721" x="3582988" y="4429125"/>
          <p14:tracePt t="76737" x="3606800" y="4279900"/>
          <p14:tracePt t="76754" x="3617913" y="4194175"/>
          <p14:tracePt t="76771" x="3617913" y="4154488"/>
          <p14:tracePt t="76787" x="3622675" y="4137025"/>
          <p14:tracePt t="76954" x="3622675" y="4160838"/>
          <p14:tracePt t="76964" x="3622675" y="4183063"/>
          <p14:tracePt t="76965" x="3622675" y="4217988"/>
          <p14:tracePt t="76971" x="3622675" y="4308475"/>
          <p14:tracePt t="76987" x="3617913" y="4406900"/>
          <p14:tracePt t="77004" x="3611563" y="4508500"/>
          <p14:tracePt t="77021" x="3594100" y="4618038"/>
          <p14:tracePt t="77037" x="3589338" y="4725988"/>
          <p14:tracePt t="77054" x="3589338" y="4794250"/>
          <p14:tracePt t="77071" x="3582988" y="4846638"/>
          <p14:tracePt t="77087" x="3582988" y="4868863"/>
          <p14:tracePt t="77104" x="3582988" y="4875213"/>
          <p14:tracePt t="77562" x="3611563" y="4875213"/>
          <p14:tracePt t="77570" x="3736975" y="4875213"/>
          <p14:tracePt t="77587" x="3829050" y="4868863"/>
          <p14:tracePt t="77588" x="4000500" y="4864100"/>
          <p14:tracePt t="77604" x="4189413" y="4846638"/>
          <p14:tracePt t="77620" x="4343400" y="4835525"/>
          <p14:tracePt t="77637" x="4446588" y="4829175"/>
          <p14:tracePt t="77654" x="4492625" y="4822825"/>
          <p14:tracePt t="77670" x="4497388" y="4822825"/>
          <p14:tracePt t="78137" x="0" y="0"/>
        </p14:tracePtLst>
        <p14:tracePtLst>
          <p14:tracePt t="89827" x="2943225" y="2103438"/>
          <p14:tracePt t="89945" x="2949575" y="2103438"/>
          <p14:tracePt t="89953" x="3011488" y="2108200"/>
          <p14:tracePt t="89969" x="3143250" y="2136775"/>
          <p14:tracePt t="89985" x="3308350" y="2178050"/>
          <p14:tracePt t="90001" x="3400425" y="2193925"/>
          <p14:tracePt t="90009" x="3560763" y="2235200"/>
          <p14:tracePt t="90020" x="3686175" y="2251075"/>
          <p14:tracePt t="90053" x="3778250" y="2263775"/>
          <p14:tracePt t="90057" x="3857625" y="2279650"/>
          <p14:tracePt t="90070" x="3903663" y="2279650"/>
          <p14:tracePt t="90088" x="3943350" y="2279650"/>
          <p14:tracePt t="90105" x="3989388" y="2286000"/>
          <p14:tracePt t="90121" x="4029075" y="2292350"/>
          <p14:tracePt t="90137" x="4075113" y="2292350"/>
          <p14:tracePt t="90137" x="4092575" y="2292350"/>
          <p14:tracePt t="90153" x="4114800" y="2297113"/>
          <p14:tracePt t="90170" x="4143375" y="2303463"/>
          <p14:tracePt t="90186" x="4171950" y="2303463"/>
          <p14:tracePt t="90203" x="4194175" y="2303463"/>
          <p14:tracePt t="90220" x="4222750" y="2303463"/>
          <p14:tracePt t="90236" x="4251325" y="2303463"/>
          <p14:tracePt t="90253" x="4286250" y="2303463"/>
          <p14:tracePt t="90269" x="4321175" y="2303463"/>
          <p14:tracePt t="90286" x="4354513" y="2303463"/>
          <p14:tracePt t="90303" x="4389438" y="2303463"/>
          <p14:tracePt t="90319" x="4429125" y="2303463"/>
          <p14:tracePt t="90336" x="4468813" y="2303463"/>
          <p14:tracePt t="90353" x="4521200" y="2297113"/>
          <p14:tracePt t="90369" x="4549775" y="2297113"/>
          <p14:tracePt t="90386" x="4578350" y="2292350"/>
          <p14:tracePt t="90403" x="4606925" y="2286000"/>
          <p14:tracePt t="90420" x="4635500" y="2279650"/>
          <p14:tracePt t="90437" x="4664075" y="2274888"/>
          <p14:tracePt t="90453" x="4692650" y="2268538"/>
          <p14:tracePt t="90470" x="4732338" y="2263775"/>
          <p14:tracePt t="90486" x="4754563" y="2251075"/>
          <p14:tracePt t="90503" x="4772025" y="2246313"/>
          <p14:tracePt t="90520" x="4778375" y="2239963"/>
          <p14:tracePt t="90536" x="4800600" y="2228850"/>
          <p14:tracePt t="90553" x="4806950" y="2222500"/>
          <p14:tracePt t="90570" x="4811713" y="2217738"/>
          <p14:tracePt t="90586" x="4818063" y="2217738"/>
          <p14:tracePt t="90603" x="4822825" y="2206625"/>
          <p14:tracePt t="90620" x="4835525" y="2193925"/>
          <p14:tracePt t="90636" x="4840288" y="2182813"/>
          <p14:tracePt t="90653" x="4846638" y="2178050"/>
          <p14:tracePt t="90671" x="4857750" y="2160588"/>
          <p14:tracePt t="90687" x="4857750" y="2149475"/>
          <p14:tracePt t="90704" x="4864100" y="2143125"/>
          <p14:tracePt t="90721" x="4864100" y="2132013"/>
          <p14:tracePt t="90755" x="4864100" y="2125663"/>
          <p14:tracePt t="90756" x="4864100" y="2114550"/>
          <p14:tracePt t="90771" x="4864100" y="2108200"/>
          <p14:tracePt t="90787" x="4864100" y="2097088"/>
          <p14:tracePt t="90804" x="4864100" y="2085975"/>
          <p14:tracePt t="90820" x="4851400" y="2079625"/>
          <p14:tracePt t="90837" x="4840288" y="2068513"/>
          <p14:tracePt t="90854" x="4818063" y="2057400"/>
          <p14:tracePt t="90871" x="4806950" y="2046288"/>
          <p14:tracePt t="90887" x="4778375" y="2028825"/>
          <p14:tracePt t="90904" x="4760913" y="2017713"/>
          <p14:tracePt t="90921" x="4732338" y="2006600"/>
          <p14:tracePt t="90937" x="4703763" y="1982788"/>
          <p14:tracePt t="90954" x="4686300" y="1971675"/>
          <p14:tracePt t="90971" x="4664075" y="1965325"/>
          <p14:tracePt t="90987" x="4635500" y="1954213"/>
          <p14:tracePt t="91004" x="4606925" y="1943100"/>
          <p14:tracePt t="91021" x="4572000" y="1931988"/>
          <p14:tracePt t="91037" x="4537075" y="1920875"/>
          <p14:tracePt t="91054" x="4508500" y="1908175"/>
          <p14:tracePt t="91070" x="4451350" y="1897063"/>
          <p14:tracePt t="91087" x="4394200" y="1892300"/>
          <p14:tracePt t="91104" x="4308475" y="1879600"/>
          <p14:tracePt t="91121" x="4246563" y="1874838"/>
          <p14:tracePt t="91137" x="4165600" y="1868488"/>
          <p14:tracePt t="91154" x="4103688" y="1868488"/>
          <p14:tracePt t="91171" x="4051300" y="1868488"/>
          <p14:tracePt t="91187" x="3989388" y="1874838"/>
          <p14:tracePt t="91204" x="3937000" y="1885950"/>
          <p14:tracePt t="91221" x="3879850" y="1897063"/>
          <p14:tracePt t="91237" x="3835400" y="1908175"/>
          <p14:tracePt t="91254" x="3811588" y="1925638"/>
          <p14:tracePt t="91271" x="3794125" y="1931988"/>
          <p14:tracePt t="91287" x="3783013" y="1949450"/>
          <p14:tracePt t="91304" x="3765550" y="1971675"/>
          <p14:tracePt t="91322" x="3754438" y="1993900"/>
          <p14:tracePt t="91337" x="3749675" y="2035175"/>
          <p14:tracePt t="91354" x="3749675" y="2057400"/>
          <p14:tracePt t="91370" x="3749675" y="2085975"/>
          <p14:tracePt t="91387" x="3749675" y="2103438"/>
          <p14:tracePt t="91404" x="3754438" y="2125663"/>
          <p14:tracePt t="91421" x="3765550" y="2136775"/>
          <p14:tracePt t="91437" x="3783013" y="2154238"/>
          <p14:tracePt t="91454" x="3806825" y="2160588"/>
          <p14:tracePt t="91470" x="3829050" y="2171700"/>
          <p14:tracePt t="91487" x="3868738" y="2189163"/>
          <p14:tracePt t="91504" x="3914775" y="2206625"/>
          <p14:tracePt t="91521" x="3989388" y="2217738"/>
          <p14:tracePt t="91537" x="4121150" y="2246313"/>
          <p14:tracePt t="91554" x="4211638" y="2257425"/>
          <p14:tracePt t="91571" x="4292600" y="2257425"/>
          <p14:tracePt t="91587" x="4360863" y="2257425"/>
          <p14:tracePt t="91604" x="4440238" y="2257425"/>
          <p14:tracePt t="91621" x="4521200" y="2251075"/>
          <p14:tracePt t="91637" x="4622800" y="2246313"/>
          <p14:tracePt t="91654" x="4714875" y="2235200"/>
          <p14:tracePt t="91670" x="4778375" y="2217738"/>
          <p14:tracePt t="91687" x="4806950" y="2211388"/>
          <p14:tracePt t="91704" x="4840288" y="2206625"/>
          <p14:tracePt t="91721" x="4875213" y="2206625"/>
          <p14:tracePt t="91737" x="4926013" y="2193925"/>
          <p14:tracePt t="91754" x="4965700" y="2189163"/>
          <p14:tracePt t="91771" x="5000625" y="2182813"/>
          <p14:tracePt t="91787" x="5035550" y="2171700"/>
          <p14:tracePt t="91804" x="5057775" y="2160588"/>
          <p14:tracePt t="91820" x="5075238" y="2149475"/>
          <p14:tracePt t="91837" x="5086350" y="2149475"/>
          <p14:tracePt t="91854" x="5092700" y="2143125"/>
          <p14:tracePt t="91871" x="5097463" y="2136775"/>
          <p14:tracePt t="91946" x="5097463" y="2125663"/>
          <p14:tracePt t="91954" x="5075238" y="2114550"/>
          <p14:tracePt t="91964" x="5046663" y="2108200"/>
          <p14:tracePt t="91970" x="4949825" y="2063750"/>
          <p14:tracePt t="91987" x="4908550" y="2051050"/>
          <p14:tracePt t="91988" x="4811713" y="2017713"/>
          <p14:tracePt t="92004" x="4725988" y="1978025"/>
          <p14:tracePt t="92020" x="4651375" y="1943100"/>
          <p14:tracePt t="92037" x="4565650" y="1914525"/>
          <p14:tracePt t="92055" x="4492625" y="1892300"/>
          <p14:tracePt t="92071" x="4406900" y="1868488"/>
          <p14:tracePt t="92087" x="4325938" y="1857375"/>
          <p14:tracePt t="92104" x="4246563" y="1846263"/>
          <p14:tracePt t="92120" x="4183063" y="1846263"/>
          <p14:tracePt t="92137" x="4137025" y="1846263"/>
          <p14:tracePt t="92154" x="4103688" y="1857375"/>
          <p14:tracePt t="92170" x="4086225" y="1874838"/>
          <p14:tracePt t="92187" x="4057650" y="1892300"/>
          <p14:tracePt t="92204" x="4029075" y="1908175"/>
          <p14:tracePt t="92220" x="4006850" y="1931988"/>
          <p14:tracePt t="92237" x="3983038" y="1960563"/>
          <p14:tracePt t="92254" x="3960813" y="1993900"/>
          <p14:tracePt t="92271" x="3943350" y="2039938"/>
          <p14:tracePt t="92287" x="3932238" y="2074863"/>
          <p14:tracePt t="92304" x="3925888" y="2125663"/>
          <p14:tracePt t="92320" x="3925888" y="2182813"/>
          <p14:tracePt t="92337" x="3932238" y="2257425"/>
          <p14:tracePt t="92354" x="3949700" y="2292350"/>
          <p14:tracePt t="92371" x="3965575" y="2332038"/>
          <p14:tracePt t="92387" x="4000500" y="2365375"/>
          <p14:tracePt t="92404" x="4040188" y="2393950"/>
          <p14:tracePt t="92420" x="4092575" y="2428875"/>
          <p14:tracePt t="92437" x="4165600" y="2446338"/>
          <p14:tracePt t="92454" x="4268788" y="2474913"/>
          <p14:tracePt t="92471" x="4389438" y="2497138"/>
          <p14:tracePt t="92487" x="4525963" y="2514600"/>
          <p14:tracePt t="92504" x="4664075" y="2514600"/>
          <p14:tracePt t="92520" x="4800600" y="2514600"/>
          <p14:tracePt t="92537" x="4954588" y="2514600"/>
          <p14:tracePt t="92554" x="5189538" y="2497138"/>
          <p14:tracePt t="92571" x="5321300" y="2492375"/>
          <p14:tracePt t="92587" x="5418138" y="2479675"/>
          <p14:tracePt t="92604" x="5464175" y="2479675"/>
          <p14:tracePt t="92620" x="5480050" y="2479675"/>
          <p14:tracePt t="92637" x="5492750" y="2474913"/>
          <p14:tracePt t="92654" x="5508625" y="2474913"/>
          <p14:tracePt t="92671" x="5537200" y="2468563"/>
          <p14:tracePt t="92687" x="5565775" y="2463800"/>
          <p14:tracePt t="92704" x="5583238" y="2463800"/>
          <p14:tracePt t="92720" x="5589588" y="2463800"/>
          <p14:tracePt t="92833" x="0" y="0"/>
        </p14:tracePtLst>
        <p14:tracePtLst>
          <p14:tracePt t="97346" x="5429250" y="4189413"/>
          <p14:tracePt t="97361" x="5435600" y="4183063"/>
          <p14:tracePt t="97381" x="5440363" y="4171950"/>
          <p14:tracePt t="97433" x="5446713" y="4165600"/>
          <p14:tracePt t="97441" x="5446713" y="4160838"/>
          <p14:tracePt t="97464" x="5446713" y="4154488"/>
          <p14:tracePt t="97481" x="5451475" y="4132263"/>
          <p14:tracePt t="97489" x="5451475" y="4114800"/>
          <p14:tracePt t="97505" x="5451475" y="4103688"/>
          <p14:tracePt t="97513" x="5451475" y="4097338"/>
          <p14:tracePt t="97520" x="5446713" y="4075113"/>
          <p14:tracePt t="97546" x="5440363" y="4075113"/>
          <p14:tracePt t="97633" x="5435600" y="4075113"/>
          <p14:tracePt t="97642" x="5422900" y="4068763"/>
          <p14:tracePt t="97649" x="5418138" y="4068763"/>
          <p14:tracePt t="97657" x="5389563" y="4064000"/>
          <p14:tracePt t="97670" x="5360988" y="4057650"/>
          <p14:tracePt t="97687" x="5321300" y="4046538"/>
          <p14:tracePt t="97704" x="5280025" y="4040188"/>
          <p14:tracePt t="97720" x="5246688" y="4040188"/>
          <p14:tracePt t="97738" x="5240338" y="4040188"/>
          <p14:tracePt t="97753" x="5229225" y="4040188"/>
          <p14:tracePt t="97770" x="5222875" y="4040188"/>
          <p14:tracePt t="97787" x="5211763" y="4040188"/>
          <p14:tracePt t="97803" x="5200650" y="4040188"/>
          <p14:tracePt t="97820" x="5178425" y="4040188"/>
          <p14:tracePt t="97837" x="5154613" y="4046538"/>
          <p14:tracePt t="97853" x="5137150" y="4051300"/>
          <p14:tracePt t="97870" x="5114925" y="4057650"/>
          <p14:tracePt t="97887" x="5097463" y="4068763"/>
          <p14:tracePt t="97905" x="5068888" y="4086225"/>
          <p14:tracePt t="97920" x="5040313" y="4103688"/>
          <p14:tracePt t="97937" x="5011738" y="4137025"/>
          <p14:tracePt t="97954" x="4994275" y="4154488"/>
          <p14:tracePt t="97970" x="4989513" y="4171950"/>
          <p14:tracePt t="97987" x="4978400" y="4189413"/>
          <p14:tracePt t="98003" x="4972050" y="4217988"/>
          <p14:tracePt t="98020" x="4965700" y="4246563"/>
          <p14:tracePt t="98037" x="4965700" y="4279900"/>
          <p14:tracePt t="98053" x="4965700" y="4308475"/>
          <p14:tracePt t="98070" x="4972050" y="4332288"/>
          <p14:tracePt t="98087" x="4983163" y="4354513"/>
          <p14:tracePt t="98103" x="4994275" y="4378325"/>
          <p14:tracePt t="98120" x="5018088" y="4406900"/>
          <p14:tracePt t="98137" x="5057775" y="4435475"/>
          <p14:tracePt t="98154" x="5080000" y="4457700"/>
          <p14:tracePt t="98170" x="5114925" y="4479925"/>
          <p14:tracePt t="98187" x="5154613" y="4503738"/>
          <p14:tracePt t="98203" x="5200650" y="4521200"/>
          <p14:tracePt t="98220" x="5251450" y="4532313"/>
          <p14:tracePt t="98237" x="5292725" y="4537075"/>
          <p14:tracePt t="98253" x="5337175" y="4537075"/>
          <p14:tracePt t="98270" x="5400675" y="4537075"/>
          <p14:tracePt t="98287" x="5468938" y="4521200"/>
          <p14:tracePt t="98303" x="5549900" y="4492625"/>
          <p14:tracePt t="98320" x="5607050" y="4446588"/>
          <p14:tracePt t="98337" x="5668963" y="4383088"/>
          <p14:tracePt t="98354" x="5692775" y="4343400"/>
          <p14:tracePt t="98370" x="5697538" y="4303713"/>
          <p14:tracePt t="98388" x="5697538" y="4264025"/>
          <p14:tracePt t="98403" x="5692775" y="4217988"/>
          <p14:tracePt t="98420" x="5668963" y="4178300"/>
          <p14:tracePt t="98437" x="5635625" y="4132263"/>
          <p14:tracePt t="98453" x="5600700" y="4092575"/>
          <p14:tracePt t="98470" x="5565775" y="4057650"/>
          <p14:tracePt t="98487" x="5532438" y="4029075"/>
          <p14:tracePt t="98503" x="5497513" y="4006850"/>
          <p14:tracePt t="98520" x="5457825" y="3983038"/>
          <p14:tracePt t="98537" x="5389563" y="3954463"/>
          <p14:tracePt t="98554" x="5349875" y="3943350"/>
          <p14:tracePt t="98570" x="5314950" y="3937000"/>
          <p14:tracePt t="98587" x="5292725" y="3932238"/>
          <p14:tracePt t="98603" x="5268913" y="3932238"/>
          <p14:tracePt t="98620" x="5229225" y="3932238"/>
          <p14:tracePt t="98637" x="5189538" y="3943350"/>
          <p14:tracePt t="98654" x="5143500" y="3965575"/>
          <p14:tracePt t="98670" x="5092700" y="3994150"/>
          <p14:tracePt t="98687" x="5057775" y="4029075"/>
          <p14:tracePt t="98703" x="5018088" y="4086225"/>
          <p14:tracePt t="98720" x="4989513" y="4154488"/>
          <p14:tracePt t="98737" x="4965700" y="4286250"/>
          <p14:tracePt t="98754" x="4965700" y="4383088"/>
          <p14:tracePt t="98770" x="4972050" y="4464050"/>
          <p14:tracePt t="98787" x="5006975" y="4514850"/>
          <p14:tracePt t="98803" x="5011738" y="4532313"/>
          <p14:tracePt t="98842" x="5018088" y="4532313"/>
          <p14:tracePt t="98865" x="5040313" y="4532313"/>
          <p14:tracePt t="98880" x="5057775" y="4532313"/>
          <p14:tracePt t="98881" x="5080000" y="4525963"/>
          <p14:tracePt t="98887" x="5154613" y="4508500"/>
          <p14:tracePt t="98903" x="5246688" y="4497388"/>
          <p14:tracePt t="98920" x="5308600" y="4486275"/>
          <p14:tracePt t="98937" x="5354638" y="4475163"/>
          <p14:tracePt t="98954" x="5372100" y="4464050"/>
          <p14:tracePt t="99287" x="0" y="0"/>
        </p14:tracePtLst>
        <p14:tracePtLst>
          <p14:tracePt t="100586" x="1879600" y="2378075"/>
          <p14:tracePt t="100761" x="1885950" y="2378075"/>
          <p14:tracePt t="100769" x="1892300" y="2371725"/>
          <p14:tracePt t="100770" x="1903413" y="2365375"/>
          <p14:tracePt t="100787" x="1925638" y="2354263"/>
          <p14:tracePt t="100803" x="1943100" y="2343150"/>
          <p14:tracePt t="100820" x="1978025" y="2325688"/>
          <p14:tracePt t="100837" x="2006600" y="2303463"/>
          <p14:tracePt t="100853" x="2017713" y="2286000"/>
          <p14:tracePt t="100870" x="2035175" y="2274888"/>
          <p14:tracePt t="100887" x="2035175" y="2268538"/>
          <p14:tracePt t="100903" x="2035175" y="2263775"/>
          <p14:tracePt t="100953" x="2035175" y="2257425"/>
          <p14:tracePt t="100969" x="2035175" y="2251075"/>
          <p14:tracePt t="100970" x="2035175" y="2246313"/>
          <p14:tracePt t="100993" x="2028825" y="2239963"/>
          <p14:tracePt t="101003" x="2017713" y="2235200"/>
          <p14:tracePt t="101004" x="2011363" y="2228850"/>
          <p14:tracePt t="101020" x="1993900" y="2217738"/>
          <p14:tracePt t="101037" x="1982788" y="2217738"/>
          <p14:tracePt t="101053" x="1965325" y="2211388"/>
          <p14:tracePt t="101070" x="1936750" y="2211388"/>
          <p14:tracePt t="101086" x="1914525" y="2206625"/>
          <p14:tracePt t="101103" x="1879600" y="2206625"/>
          <p14:tracePt t="101120" x="1846263" y="2206625"/>
          <p14:tracePt t="101137" x="1771650" y="2211388"/>
          <p14:tracePt t="101153" x="1731963" y="2217738"/>
          <p14:tracePt t="101170" x="1703388" y="2222500"/>
          <p14:tracePt t="101186" x="1679575" y="2228850"/>
          <p14:tracePt t="101203" x="1663700" y="2239963"/>
          <p14:tracePt t="101220" x="1635125" y="2257425"/>
          <p14:tracePt t="101237" x="1606550" y="2274888"/>
          <p14:tracePt t="101253" x="1589088" y="2286000"/>
          <p14:tracePt t="101270" x="1565275" y="2303463"/>
          <p14:tracePt t="101286" x="1549400" y="2320925"/>
          <p14:tracePt t="101303" x="1536700" y="2336800"/>
          <p14:tracePt t="101320" x="1520825" y="2360613"/>
          <p14:tracePt t="101337" x="1508125" y="2400300"/>
          <p14:tracePt t="101353" x="1503363" y="2428875"/>
          <p14:tracePt t="101370" x="1503363" y="2457450"/>
          <p14:tracePt t="101386" x="1508125" y="2479675"/>
          <p14:tracePt t="101403" x="1520825" y="2492375"/>
          <p14:tracePt t="101420" x="1536700" y="2508250"/>
          <p14:tracePt t="101437" x="1582738" y="2536825"/>
          <p14:tracePt t="101453" x="1679575" y="2554288"/>
          <p14:tracePt t="101470" x="1817688" y="2578100"/>
          <p14:tracePt t="101486" x="1954213" y="2589213"/>
          <p14:tracePt t="101503" x="2063750" y="2593975"/>
          <p14:tracePt t="101520" x="2125663" y="2593975"/>
          <p14:tracePt t="101537" x="2154238" y="2593975"/>
          <p14:tracePt t="101553" x="2165350" y="2589213"/>
          <p14:tracePt t="101571" x="2171700" y="2589213"/>
          <p14:tracePt t="101587" x="2178050" y="2582863"/>
          <p14:tracePt t="102201" x="2178050" y="2578100"/>
          <p14:tracePt t="102226" x="2178050" y="2571750"/>
          <p14:tracePt t="102233" x="2178050" y="2560638"/>
          <p14:tracePt t="102239" x="2182813" y="2554288"/>
          <p14:tracePt t="102253" x="2189163" y="2543175"/>
          <p14:tracePt t="102254" x="2193925" y="2514600"/>
          <p14:tracePt t="102270" x="2193925" y="2492375"/>
          <p14:tracePt t="102287" x="2193925" y="2474913"/>
          <p14:tracePt t="102303" x="2193925" y="2451100"/>
          <p14:tracePt t="102320" x="2193925" y="2428875"/>
          <p14:tracePt t="102336" x="2189163" y="2393950"/>
          <p14:tracePt t="102353" x="2182813" y="2365375"/>
          <p14:tracePt t="102370" x="2165350" y="2343150"/>
          <p14:tracePt t="102387" x="2160588" y="2320925"/>
          <p14:tracePt t="102403" x="2149475" y="2303463"/>
          <p14:tracePt t="102420" x="2143125" y="2286000"/>
          <p14:tracePt t="102436" x="2136775" y="2279650"/>
          <p14:tracePt t="102453" x="2125663" y="2268538"/>
          <p14:tracePt t="102470" x="2120900" y="2263775"/>
          <p14:tracePt t="102487" x="2114550" y="2263775"/>
          <p14:tracePt t="102503" x="2097088" y="2257425"/>
          <p14:tracePt t="102520" x="2085975" y="2251075"/>
          <p14:tracePt t="102536" x="2051050" y="2246313"/>
          <p14:tracePt t="102553" x="2017713" y="2239963"/>
          <p14:tracePt t="102570" x="1989138" y="2239963"/>
          <p14:tracePt t="102587" x="1949450" y="2239963"/>
          <p14:tracePt t="102603" x="1914525" y="2239963"/>
          <p14:tracePt t="102620" x="1868488" y="2239963"/>
          <p14:tracePt t="102636" x="1822450" y="2251075"/>
          <p14:tracePt t="102653" x="1778000" y="2257425"/>
          <p14:tracePt t="102670" x="1743075" y="2268538"/>
          <p14:tracePt t="102686" x="1708150" y="2286000"/>
          <p14:tracePt t="102703" x="1668463" y="2303463"/>
          <p14:tracePt t="102720" x="1628775" y="2320925"/>
          <p14:tracePt t="102736" x="1582738" y="2349500"/>
          <p14:tracePt t="102753" x="1560513" y="2360613"/>
          <p14:tracePt t="102771" x="1549400" y="2371725"/>
          <p14:tracePt t="102809" x="1549400" y="2382838"/>
          <p14:tracePt t="102913" x="1549400" y="2389188"/>
          <p14:tracePt t="102922" x="1554163" y="2393950"/>
          <p14:tracePt t="102923" x="1571625" y="2406650"/>
          <p14:tracePt t="102937" x="1617663" y="2422525"/>
          <p14:tracePt t="102953" x="1663700" y="2439988"/>
          <p14:tracePt t="102954" x="1743075" y="2451100"/>
          <p14:tracePt t="102970" x="1822450" y="2468563"/>
          <p14:tracePt t="102987" x="1914525" y="2474913"/>
          <p14:tracePt t="103003" x="1978025" y="2474913"/>
          <p14:tracePt t="103021" x="2017713" y="2468563"/>
          <p14:tracePt t="103036" x="2039938" y="2457450"/>
          <p14:tracePt t="103053" x="2068513" y="2446338"/>
          <p14:tracePt t="103070" x="2079625" y="2439988"/>
          <p14:tracePt t="103086" x="2085975" y="2435225"/>
          <p14:tracePt t="103103" x="2092325" y="2428875"/>
          <p14:tracePt t="103120" x="2092325" y="2422525"/>
          <p14:tracePt t="103136" x="2092325" y="2417763"/>
          <p14:tracePt t="103153" x="2092325" y="2411413"/>
          <p14:tracePt t="103457" x="2092325" y="2406650"/>
          <p14:tracePt t="103465" x="2092325" y="2393950"/>
          <p14:tracePt t="103472" x="2092325" y="2389188"/>
          <p14:tracePt t="103486" x="2085975" y="2378075"/>
          <p14:tracePt t="103487" x="2063750" y="2349500"/>
          <p14:tracePt t="103503" x="2039938" y="2320925"/>
          <p14:tracePt t="103520" x="2028825" y="2297113"/>
          <p14:tracePt t="103536" x="2022475" y="2286000"/>
          <p14:tracePt t="103553" x="2017713" y="2279650"/>
          <p14:tracePt t="103641" x="2011363" y="2279650"/>
          <p14:tracePt t="103657" x="2006600" y="2279650"/>
          <p14:tracePt t="103673" x="1993900" y="2274888"/>
          <p14:tracePt t="103689" x="1982788" y="2274888"/>
          <p14:tracePt t="103697" x="1978025" y="2274888"/>
          <p14:tracePt t="103714" x="1960563" y="2274888"/>
          <p14:tracePt t="103729" x="1954213" y="2274888"/>
          <p14:tracePt t="104009" x="1954213" y="2286000"/>
          <p14:tracePt t="104017" x="1954213" y="2303463"/>
          <p14:tracePt t="104025" x="1954213" y="2308225"/>
          <p14:tracePt t="104033" x="1954213" y="2320925"/>
          <p14:tracePt t="104036" x="1960563" y="2354263"/>
          <p14:tracePt t="104053" x="1978025" y="2378075"/>
          <p14:tracePt t="104070" x="1989138" y="2406650"/>
          <p14:tracePt t="104086" x="2000250" y="2417763"/>
          <p14:tracePt t="104103" x="2000250" y="2428875"/>
          <p14:tracePt t="104120" x="2006600" y="2435225"/>
          <p14:tracePt t="104273" x="2011363" y="2435225"/>
          <p14:tracePt t="104297" x="2017713" y="2439988"/>
          <p14:tracePt t="104306" x="2022475" y="2439988"/>
          <p14:tracePt t="104314" x="2028825" y="2439988"/>
          <p14:tracePt t="104321" x="2046288" y="2451100"/>
          <p14:tracePt t="104338" x="2057400" y="2451100"/>
          <p14:tracePt t="104339" x="2068513" y="2457450"/>
          <p14:tracePt t="104378" x="2074863" y="2457450"/>
          <p14:tracePt t="104518" x="2085975" y="2457450"/>
          <p14:tracePt t="104545" x="2097088" y="2457450"/>
          <p14:tracePt t="104553" x="2103438" y="2457450"/>
          <p14:tracePt t="104561" x="2108200" y="2457450"/>
          <p14:tracePt t="104563" x="2114550" y="2457450"/>
          <p14:tracePt t="104570" x="2120900" y="2463800"/>
          <p14:tracePt t="104586" x="2125663" y="2463800"/>
          <p14:tracePt t="104603" x="2132013" y="2463800"/>
          <p14:tracePt t="104620" x="2136775" y="2463800"/>
          <p14:tracePt t="104938" x="0" y="0"/>
        </p14:tracePtLst>
        <p14:tracePtLst>
          <p14:tracePt t="107434" x="2628900" y="2435225"/>
          <p14:tracePt t="107657" x="2651125" y="2435225"/>
          <p14:tracePt t="107665" x="2674938" y="2435225"/>
          <p14:tracePt t="107680" x="2765425" y="2451100"/>
          <p14:tracePt t="107689" x="2817813" y="2457450"/>
          <p14:tracePt t="107697" x="2874963" y="2463800"/>
          <p14:tracePt t="107705" x="2994025" y="2479675"/>
          <p14:tracePt t="107721" x="3103563" y="2486025"/>
          <p14:tracePt t="107737" x="3189288" y="2492375"/>
          <p14:tracePt t="107737" x="3217863" y="2503488"/>
          <p14:tracePt t="107753" x="3235325" y="2503488"/>
          <p14:tracePt t="107889" x="3222625" y="2503488"/>
          <p14:tracePt t="107897" x="3206750" y="2503488"/>
          <p14:tracePt t="107905" x="3178175" y="2503488"/>
          <p14:tracePt t="107905" x="3125788" y="2497138"/>
          <p14:tracePt t="107922" x="3079750" y="2492375"/>
          <p14:tracePt t="107923" x="3017838" y="2486025"/>
          <p14:tracePt t="107936" x="2782888" y="2451100"/>
          <p14:tracePt t="107953" x="2617788" y="2435225"/>
          <p14:tracePt t="107969" x="2474913" y="2411413"/>
          <p14:tracePt t="107986" x="2393950" y="2400300"/>
          <p14:tracePt t="108003" x="2360613" y="2393950"/>
          <p14:tracePt t="108019" x="2349500" y="2389188"/>
          <p14:tracePt t="108162" x="2360613" y="2389188"/>
          <p14:tracePt t="108170" x="2389188" y="2389188"/>
          <p14:tracePt t="108172" x="2497138" y="2389188"/>
          <p14:tracePt t="108187" x="2651125" y="2393950"/>
          <p14:tracePt t="108205" x="2822575" y="2406650"/>
          <p14:tracePt t="108220" x="2960688" y="2422525"/>
          <p14:tracePt t="108238" x="3006725" y="2428875"/>
          <p14:tracePt t="108338" x="3000375" y="2428875"/>
          <p14:tracePt t="108339" x="2989263" y="2435225"/>
          <p14:tracePt t="108354" x="2965450" y="2439988"/>
          <p14:tracePt t="108355" x="2892425" y="2439988"/>
          <p14:tracePt t="108370" x="2765425" y="2439988"/>
          <p14:tracePt t="108387" x="2600325" y="2439988"/>
          <p14:tracePt t="108404" x="2446338" y="2422525"/>
          <p14:tracePt t="108420" x="2343150" y="2417763"/>
          <p14:tracePt t="108437" x="2303463" y="2411413"/>
          <p14:tracePt t="108602" x="2314575" y="2411413"/>
          <p14:tracePt t="108778" x="2314575" y="2417763"/>
          <p14:tracePt t="108794" x="2308225" y="2422525"/>
          <p14:tracePt t="108804" x="2303463" y="2428875"/>
          <p14:tracePt t="108805" x="2303463" y="2435225"/>
          <p14:tracePt t="108820" x="2286000" y="2451100"/>
          <p14:tracePt t="108837" x="2268538" y="2463800"/>
          <p14:tracePt t="108854" x="2239963" y="2479675"/>
          <p14:tracePt t="108871" x="2235200" y="2486025"/>
          <p14:tracePt t="108887" x="2228850" y="2492375"/>
          <p14:tracePt t="109114" x="2251075" y="2492375"/>
          <p14:tracePt t="109122" x="2382838" y="2497138"/>
          <p14:tracePt t="109138" x="2479675" y="2503488"/>
          <p14:tracePt t="109139" x="2674938" y="2514600"/>
          <p14:tracePt t="109154" x="2811463" y="2520950"/>
          <p14:tracePt t="109170" x="2868613" y="2525713"/>
          <p14:tracePt t="112514" x="2879725" y="2525713"/>
          <p14:tracePt t="112521" x="2932113" y="2525713"/>
          <p14:tracePt t="112538" x="2971800" y="2525713"/>
          <p14:tracePt t="112539" x="3079750" y="2525713"/>
          <p14:tracePt t="112554" x="3160713" y="2532063"/>
          <p14:tracePt t="112570" x="3222625" y="2536825"/>
          <p14:tracePt t="112587" x="3251200" y="2536825"/>
          <p14:tracePt t="112604" x="3279775" y="2543175"/>
          <p14:tracePt t="112620" x="3303588" y="2543175"/>
          <p14:tracePt t="112637" x="3332163" y="2543175"/>
          <p14:tracePt t="112653" x="3360738" y="2543175"/>
          <p14:tracePt t="112670" x="3411538" y="2543175"/>
          <p14:tracePt t="112687" x="3457575" y="2543175"/>
          <p14:tracePt t="112704" x="3508375" y="2543175"/>
          <p14:tracePt t="112720" x="3560763" y="2549525"/>
          <p14:tracePt t="112737" x="3640138" y="2549525"/>
          <p14:tracePt t="112754" x="3692525" y="2554288"/>
          <p14:tracePt t="112770" x="3754438" y="2554288"/>
          <p14:tracePt t="112787" x="3846513" y="2549525"/>
          <p14:tracePt t="112803" x="3932238" y="2549525"/>
          <p14:tracePt t="112820" x="4000500" y="2549525"/>
          <p14:tracePt t="112837" x="4064000" y="2549525"/>
          <p14:tracePt t="112854" x="4114800" y="2549525"/>
          <p14:tracePt t="112870" x="4154488" y="2549525"/>
          <p14:tracePt t="112887" x="4189413" y="2549525"/>
          <p14:tracePt t="112904" x="4211638" y="2549525"/>
          <p14:tracePt t="112920" x="4246563" y="2549525"/>
          <p14:tracePt t="112937" x="4292600" y="2549525"/>
          <p14:tracePt t="112954" x="4325938" y="2549525"/>
          <p14:tracePt t="112970" x="4360863" y="2549525"/>
          <p14:tracePt t="112987" x="4394200" y="2549525"/>
          <p14:tracePt t="113003" x="4429125" y="2549525"/>
          <p14:tracePt t="113020" x="4468813" y="2549525"/>
          <p14:tracePt t="113037" x="4503738" y="2549525"/>
          <p14:tracePt t="113053" x="4549775" y="2549525"/>
          <p14:tracePt t="113070" x="4578350" y="2549525"/>
          <p14:tracePt t="113087" x="4600575" y="2549525"/>
          <p14:tracePt t="113103" x="4606925" y="2549525"/>
          <p14:tracePt t="113194" x="4618038" y="2549525"/>
          <p14:tracePt t="113201" x="4622800" y="2549525"/>
          <p14:tracePt t="113213" x="4629150" y="2549525"/>
          <p14:tracePt t="113218" x="4635500" y="2549525"/>
          <p14:tracePt t="113220" x="4651375" y="2549525"/>
          <p14:tracePt t="113237" x="4664075" y="2549525"/>
          <p14:tracePt t="113255" x="4668838" y="2549525"/>
          <p14:tracePt t="113270" x="4679950" y="2543175"/>
          <p14:tracePt t="113287" x="4686300" y="2543175"/>
          <p14:tracePt t="113303" x="4697413" y="2543175"/>
          <p14:tracePt t="113320" x="4703763" y="2543175"/>
          <p14:tracePt t="113337" x="4708525" y="2543175"/>
          <p14:tracePt t="113377" x="4714875" y="2543175"/>
          <p14:tracePt t="113401" x="4721225" y="2543175"/>
          <p14:tracePt t="113409" x="4725988" y="2543175"/>
          <p14:tracePt t="113418" x="4732338" y="2543175"/>
          <p14:tracePt t="113420" x="4743450" y="2543175"/>
          <p14:tracePt t="113437" x="4754563" y="2543175"/>
          <p14:tracePt t="113453" x="4765675" y="2543175"/>
          <p14:tracePt t="113490" x="4772025" y="2543175"/>
          <p14:tracePt t="114410" x="4778375" y="2543175"/>
          <p14:tracePt t="114418" x="4789488" y="2543175"/>
          <p14:tracePt t="114419" x="4806950" y="2543175"/>
          <p14:tracePt t="114433" x="4829175" y="2543175"/>
          <p14:tracePt t="114453" x="4868863" y="2543175"/>
          <p14:tracePt t="114454" x="4943475" y="2543175"/>
          <p14:tracePt t="114470" x="5011738" y="2549525"/>
          <p14:tracePt t="114487" x="5075238" y="2554288"/>
          <p14:tracePt t="114503" x="5103813" y="2554288"/>
          <p14:tracePt t="114520" x="5121275" y="2554288"/>
          <p14:tracePt t="114682" x="5126038" y="2554288"/>
          <p14:tracePt t="114697" x="5143500" y="2554288"/>
          <p14:tracePt t="114698" x="5160963" y="2554288"/>
          <p14:tracePt t="114706" x="5178425" y="2554288"/>
          <p14:tracePt t="114720" x="5222875" y="2543175"/>
          <p14:tracePt t="114736" x="5280025" y="2536825"/>
          <p14:tracePt t="114754" x="5303838" y="2536825"/>
          <p14:tracePt t="114770" x="5308600" y="2536825"/>
          <p14:tracePt t="114787" x="5314950" y="2536825"/>
          <p14:tracePt t="114913" x="5314950" y="2532063"/>
          <p14:tracePt t="114921" x="5303838" y="2508250"/>
          <p14:tracePt t="114936" x="5275263" y="2479675"/>
          <p14:tracePt t="114953" x="5257800" y="2463800"/>
          <p14:tracePt t="114954" x="5211763" y="2417763"/>
          <p14:tracePt t="114970" x="5165725" y="2371725"/>
          <p14:tracePt t="114987" x="5137150" y="2336800"/>
          <p14:tracePt t="115003" x="5114925" y="2297113"/>
          <p14:tracePt t="115020" x="5092700" y="2274888"/>
          <p14:tracePt t="115037" x="5064125" y="2246313"/>
          <p14:tracePt t="115053" x="5035550" y="2217738"/>
          <p14:tracePt t="115069" x="4994275" y="2189163"/>
          <p14:tracePt t="115086" x="4954588" y="2171700"/>
          <p14:tracePt t="115103" x="4914900" y="2149475"/>
          <p14:tracePt t="115119" x="4868863" y="2132013"/>
          <p14:tracePt t="115137" x="4806950" y="2108200"/>
          <p14:tracePt t="115154" x="4765675" y="2103438"/>
          <p14:tracePt t="115170" x="4714875" y="2092325"/>
          <p14:tracePt t="115187" x="4646613" y="2085975"/>
          <p14:tracePt t="115204" x="4572000" y="2079625"/>
          <p14:tracePt t="115220" x="4521200" y="2079625"/>
          <p14:tracePt t="115237" x="4475163" y="2079625"/>
          <p14:tracePt t="115253" x="4429125" y="2092325"/>
          <p14:tracePt t="115271" x="4400550" y="2108200"/>
          <p14:tracePt t="115287" x="4354513" y="2125663"/>
          <p14:tracePt t="115303" x="4321175" y="2149475"/>
          <p14:tracePt t="115320" x="4286250" y="2178050"/>
          <p14:tracePt t="115337" x="4251325" y="2228850"/>
          <p14:tracePt t="115354" x="4235450" y="2257425"/>
          <p14:tracePt t="115370" x="4222750" y="2286000"/>
          <p14:tracePt t="115387" x="4222750" y="2320925"/>
          <p14:tracePt t="115403" x="4222750" y="2343150"/>
          <p14:tracePt t="115420" x="4222750" y="2365375"/>
          <p14:tracePt t="115437" x="4222750" y="2389188"/>
          <p14:tracePt t="115453" x="4229100" y="2411413"/>
          <p14:tracePt t="115470" x="4240213" y="2435225"/>
          <p14:tracePt t="115486" x="4251325" y="2451100"/>
          <p14:tracePt t="115503" x="4279900" y="2474913"/>
          <p14:tracePt t="115520" x="4308475" y="2492375"/>
          <p14:tracePt t="115537" x="4429125" y="2520950"/>
          <p14:tracePt t="115553" x="4525963" y="2532063"/>
          <p14:tracePt t="115570" x="4618038" y="2549525"/>
          <p14:tracePt t="115587" x="4708525" y="2554288"/>
          <p14:tracePt t="115603" x="4778375" y="2560638"/>
          <p14:tracePt t="115620" x="4857750" y="2560638"/>
          <p14:tracePt t="115637" x="4932363" y="2560638"/>
          <p14:tracePt t="115653" x="4994275" y="2554288"/>
          <p14:tracePt t="115670" x="5057775" y="2532063"/>
          <p14:tracePt t="115687" x="5126038" y="2508250"/>
          <p14:tracePt t="115703" x="5172075" y="2479675"/>
          <p14:tracePt t="115720" x="5200650" y="2463800"/>
          <p14:tracePt t="115737" x="5211763" y="2428875"/>
          <p14:tracePt t="115754" x="5211763" y="2417763"/>
          <p14:tracePt t="115770" x="5218113" y="2400300"/>
          <p14:tracePt t="115787" x="5218113" y="2378075"/>
          <p14:tracePt t="115803" x="5211763" y="2354263"/>
          <p14:tracePt t="115820" x="5189538" y="2332038"/>
          <p14:tracePt t="115837" x="5149850" y="2308225"/>
          <p14:tracePt t="115853" x="5092700" y="2279650"/>
          <p14:tracePt t="115870" x="5011738" y="2246313"/>
          <p14:tracePt t="115887" x="4932363" y="2222500"/>
          <p14:tracePt t="115904" x="4840288" y="2200275"/>
          <p14:tracePt t="115920" x="4754563" y="2189163"/>
          <p14:tracePt t="115937" x="4664075" y="2182813"/>
          <p14:tracePt t="115954" x="4622800" y="2182813"/>
          <p14:tracePt t="115970" x="4589463" y="2200275"/>
          <p14:tracePt t="115987" x="4537075" y="2228850"/>
          <p14:tracePt t="116003" x="4497388" y="2246313"/>
          <p14:tracePt t="116020" x="4464050" y="2268538"/>
          <p14:tracePt t="116037" x="4451350" y="2286000"/>
          <p14:tracePt t="116053" x="4446588" y="2314575"/>
          <p14:tracePt t="116070" x="4440238" y="2336800"/>
          <p14:tracePt t="116087" x="4429125" y="2378075"/>
          <p14:tracePt t="116103" x="4429125" y="2417763"/>
          <p14:tracePt t="116120" x="4429125" y="2457450"/>
          <p14:tracePt t="116137" x="4435475" y="2497138"/>
          <p14:tracePt t="116154" x="4446588" y="2525713"/>
          <p14:tracePt t="116170" x="4464050" y="2543175"/>
          <p14:tracePt t="116186" x="4479925" y="2565400"/>
          <p14:tracePt t="116203" x="4503738" y="2582863"/>
          <p14:tracePt t="116220" x="4508500" y="2589213"/>
          <p14:tracePt t="116237" x="4514850" y="2589213"/>
          <p14:tracePt t="116253" x="4521200" y="2589213"/>
          <p14:tracePt t="116270" x="4537075" y="2589213"/>
          <p14:tracePt t="116287" x="4554538" y="2582863"/>
          <p14:tracePt t="116304" x="4578350" y="2571750"/>
          <p14:tracePt t="116320" x="4583113" y="2565400"/>
          <p14:tracePt t="116337" x="4589463" y="2565400"/>
          <p14:tracePt t="116353" x="4600575" y="2560638"/>
          <p14:tracePt t="116370" x="4611688" y="2554288"/>
          <p14:tracePt t="116387" x="4611688" y="2549525"/>
          <p14:tracePt t="116465" x="4618038" y="2549525"/>
          <p14:tracePt t="116609" x="4618038" y="2543175"/>
          <p14:tracePt t="116617" x="4622800" y="2543175"/>
          <p14:tracePt t="116620" x="4635500" y="2536825"/>
          <p14:tracePt t="116637" x="4657725" y="2532063"/>
          <p14:tracePt t="116653" x="4686300" y="2525713"/>
          <p14:tracePt t="116670" x="4725988" y="2520950"/>
          <p14:tracePt t="116687" x="4754563" y="2508250"/>
          <p14:tracePt t="116703" x="4760913" y="2508250"/>
          <p14:tracePt t="117058" x="4783138" y="2503488"/>
          <p14:tracePt t="117065" x="4800600" y="2497138"/>
          <p14:tracePt t="117073" x="4818063" y="2497138"/>
          <p14:tracePt t="117073" x="4840288" y="2492375"/>
          <p14:tracePt t="117089" x="4851400" y="2492375"/>
          <p14:tracePt t="117103" x="4868863" y="2486025"/>
          <p14:tracePt t="117104" x="4897438" y="2479675"/>
          <p14:tracePt t="117377" x="4903788" y="2479675"/>
          <p14:tracePt t="117386" x="4921250" y="2479675"/>
          <p14:tracePt t="117396" x="4937125" y="2479675"/>
          <p14:tracePt t="117398" x="4978400" y="2479675"/>
          <p14:tracePt t="117409" x="5057775" y="2486025"/>
          <p14:tracePt t="117420" x="5160963" y="2497138"/>
          <p14:tracePt t="117436" x="5229225" y="2503488"/>
          <p14:tracePt t="117453" x="5275263" y="2508250"/>
          <p14:tracePt t="117470" x="5280025" y="2508250"/>
          <p14:tracePt t="117981" x="0" y="0"/>
        </p14:tracePtLst>
        <p14:tracePtLst>
          <p14:tracePt t="119985" x="5480050" y="4594225"/>
          <p14:tracePt t="120274" x="5468938" y="4594225"/>
          <p14:tracePt t="120281" x="5457825" y="4594225"/>
          <p14:tracePt t="120285" x="5451475" y="4583113"/>
          <p14:tracePt t="120303" x="5429250" y="4578350"/>
          <p14:tracePt t="120304" x="5389563" y="4560888"/>
          <p14:tracePt t="120320" x="5354638" y="4549775"/>
          <p14:tracePt t="120336" x="5303838" y="4537075"/>
          <p14:tracePt t="120354" x="5275263" y="4532313"/>
          <p14:tracePt t="120370" x="5257800" y="4525963"/>
          <p14:tracePt t="120386" x="5222875" y="4525963"/>
          <p14:tracePt t="120403" x="5200650" y="4525963"/>
          <p14:tracePt t="120420" x="5172075" y="4525963"/>
          <p14:tracePt t="120436" x="5143500" y="4525963"/>
          <p14:tracePt t="120453" x="5114925" y="4525963"/>
          <p14:tracePt t="120470" x="5086350" y="4532313"/>
          <p14:tracePt t="120486" x="5057775" y="4537075"/>
          <p14:tracePt t="120503" x="5029200" y="4549775"/>
          <p14:tracePt t="120520" x="5011738" y="4560888"/>
          <p14:tracePt t="120536" x="4983163" y="4578350"/>
          <p14:tracePt t="120553" x="4972050" y="4600575"/>
          <p14:tracePt t="120570" x="4954588" y="4618038"/>
          <p14:tracePt t="120586" x="4937125" y="4651375"/>
          <p14:tracePt t="120603" x="4921250" y="4686300"/>
          <p14:tracePt t="120620" x="4908550" y="4714875"/>
          <p14:tracePt t="120636" x="4897438" y="4749800"/>
          <p14:tracePt t="120653" x="4892675" y="4772025"/>
          <p14:tracePt t="120670" x="4892675" y="4794250"/>
          <p14:tracePt t="120686" x="4892675" y="4811713"/>
          <p14:tracePt t="120703" x="4892675" y="4829175"/>
          <p14:tracePt t="120720" x="4892675" y="4846638"/>
          <p14:tracePt t="120736" x="4897438" y="4879975"/>
          <p14:tracePt t="120753" x="4903788" y="4892675"/>
          <p14:tracePt t="120769" x="4908550" y="4903788"/>
          <p14:tracePt t="120786" x="4921250" y="4926013"/>
          <p14:tracePt t="120803" x="4932363" y="4937125"/>
          <p14:tracePt t="120820" x="4949825" y="4965700"/>
          <p14:tracePt t="120836" x="4983163" y="4989513"/>
          <p14:tracePt t="120853" x="5006975" y="5011738"/>
          <p14:tracePt t="120870" x="5035550" y="5022850"/>
          <p14:tracePt t="120886" x="5068888" y="5035550"/>
          <p14:tracePt t="120903" x="5097463" y="5040313"/>
          <p14:tracePt t="120920" x="5137150" y="5046663"/>
          <p14:tracePt t="120936" x="5183188" y="5057775"/>
          <p14:tracePt t="120953" x="5222875" y="5057775"/>
          <p14:tracePt t="120970" x="5251450" y="5064125"/>
          <p14:tracePt t="120986" x="5280025" y="5064125"/>
          <p14:tracePt t="121003" x="5297488" y="5064125"/>
          <p14:tracePt t="121020" x="5314950" y="5064125"/>
          <p14:tracePt t="121036" x="5332413" y="5064125"/>
          <p14:tracePt t="121054" x="5354638" y="5057775"/>
          <p14:tracePt t="121070" x="5378450" y="5051425"/>
          <p14:tracePt t="121086" x="5411788" y="5040313"/>
          <p14:tracePt t="121103" x="5446713" y="5035550"/>
          <p14:tracePt t="121120" x="5475288" y="5018088"/>
          <p14:tracePt t="121136" x="5521325" y="4989513"/>
          <p14:tracePt t="121153" x="5543550" y="4965700"/>
          <p14:tracePt t="121170" x="5561013" y="4949825"/>
          <p14:tracePt t="121186" x="5578475" y="4926013"/>
          <p14:tracePt t="121203" x="5594350" y="4903788"/>
          <p14:tracePt t="121220" x="5611813" y="4875213"/>
          <p14:tracePt t="121236" x="5629275" y="4851400"/>
          <p14:tracePt t="121253" x="5635625" y="4835525"/>
          <p14:tracePt t="121270" x="5646738" y="4818063"/>
          <p14:tracePt t="121286" x="5651500" y="4794250"/>
          <p14:tracePt t="121303" x="5664200" y="4765675"/>
          <p14:tracePt t="121320" x="5675313" y="4743450"/>
          <p14:tracePt t="121336" x="5680075" y="4721225"/>
          <p14:tracePt t="121354" x="5686425" y="4703763"/>
          <p14:tracePt t="121370" x="5686425" y="4686300"/>
          <p14:tracePt t="121386" x="5686425" y="4664075"/>
          <p14:tracePt t="121403" x="5686425" y="4651375"/>
          <p14:tracePt t="121419" x="5680075" y="4629150"/>
          <p14:tracePt t="121436" x="5668963" y="4618038"/>
          <p14:tracePt t="121453" x="5651500" y="4594225"/>
          <p14:tracePt t="121469" x="5635625" y="4578350"/>
          <p14:tracePt t="121486" x="5611813" y="4554538"/>
          <p14:tracePt t="121503" x="5583238" y="4543425"/>
          <p14:tracePt t="121520" x="5543550" y="4525963"/>
          <p14:tracePt t="121536" x="5475288" y="4514850"/>
          <p14:tracePt t="121553" x="5411788" y="4497388"/>
          <p14:tracePt t="121570" x="5354638" y="4479925"/>
          <p14:tracePt t="121586" x="5303838" y="4475163"/>
          <p14:tracePt t="121603" x="5257800" y="4464050"/>
          <p14:tracePt t="121619" x="5218113" y="4457700"/>
          <p14:tracePt t="121636" x="5194300" y="4451350"/>
          <p14:tracePt t="121653" x="5183188" y="4446588"/>
          <p14:tracePt t="121801" x="5178425" y="4440238"/>
          <p14:tracePt t="121813" x="5172075" y="4429125"/>
          <p14:tracePt t="121814" x="5165725" y="4418013"/>
          <p14:tracePt t="121820" x="5160963" y="4400550"/>
          <p14:tracePt t="121836" x="5154613" y="4378325"/>
          <p14:tracePt t="121853" x="5154613" y="4365625"/>
          <p14:tracePt t="121953" x="5154613" y="4360863"/>
          <p14:tracePt t="121963" x="5154613" y="4354513"/>
          <p14:tracePt t="121968" x="5172075" y="4343400"/>
          <p14:tracePt t="121986" x="5172075" y="4337050"/>
          <p14:tracePt t="121987" x="5183188" y="4332288"/>
          <p14:tracePt t="122003" x="5194300" y="4325938"/>
          <p14:tracePt t="122019" x="5207000" y="4321175"/>
          <p14:tracePt t="122036" x="5207000" y="4314825"/>
          <p14:tracePt t="122053" x="5211763" y="4308475"/>
          <p14:tracePt t="122105" x="5218113" y="4308475"/>
          <p14:tracePt t="122169" x="5222875" y="4308475"/>
          <p14:tracePt t="122321" x="5222875" y="4314825"/>
          <p14:tracePt t="122329" x="5229225" y="4321175"/>
          <p14:tracePt t="122337" x="5235575" y="4332288"/>
          <p14:tracePt t="122353" x="5246688" y="4349750"/>
          <p14:tracePt t="122354" x="5257800" y="4371975"/>
          <p14:tracePt t="122370" x="5280025" y="4394200"/>
          <p14:tracePt t="122387" x="5297488" y="4422775"/>
          <p14:tracePt t="122403" x="5303838" y="4429125"/>
          <p14:tracePt t="122419" x="5303838" y="4435475"/>
          <p14:tracePt t="122456" x="5303838" y="4440238"/>
          <p14:tracePt t="122474" x="5308600" y="4440238"/>
          <p14:tracePt t="122489" x="5314950" y="4446588"/>
          <p14:tracePt t="122503" x="5314950" y="4451350"/>
          <p14:tracePt t="122519" x="5321300" y="4457700"/>
          <p14:tracePt t="122520" x="5337175" y="4468813"/>
          <p14:tracePt t="122801" x="5326063" y="4468813"/>
          <p14:tracePt t="122813" x="5308600" y="4468813"/>
          <p14:tracePt t="122817" x="5297488" y="4468813"/>
          <p14:tracePt t="122825" x="5268913" y="4468813"/>
          <p14:tracePt t="122836" x="5246688" y="4468813"/>
          <p14:tracePt t="122853" x="5229225" y="4468813"/>
          <p14:tracePt t="122870" x="5222875" y="4468813"/>
          <p14:tracePt t="122969" x="5211763" y="4475163"/>
          <p14:tracePt t="122977" x="5200650" y="4486275"/>
          <p14:tracePt t="122985" x="5178425" y="4497388"/>
          <p14:tracePt t="122997" x="5165725" y="4503738"/>
          <p14:tracePt t="123003" x="5132388" y="4525963"/>
          <p14:tracePt t="123020" x="5103813" y="4549775"/>
          <p14:tracePt t="123036" x="5086350" y="4560888"/>
          <p14:tracePt t="123053" x="5075238" y="4583113"/>
          <p14:tracePt t="123069" x="5068888" y="4589463"/>
          <p14:tracePt t="123086" x="5064125" y="4611688"/>
          <p14:tracePt t="123103" x="5057775" y="4622800"/>
          <p14:tracePt t="123119" x="5051425" y="4640263"/>
          <p14:tracePt t="123136" x="5046663" y="4651375"/>
          <p14:tracePt t="123153" x="5046663" y="4664075"/>
          <p14:tracePt t="123169" x="5046663" y="4675188"/>
          <p14:tracePt t="123186" x="5046663" y="4679950"/>
          <p14:tracePt t="123203" x="5051425" y="4703763"/>
          <p14:tracePt t="123219" x="5064125" y="4721225"/>
          <p14:tracePt t="123236" x="5080000" y="4749800"/>
          <p14:tracePt t="123253" x="5092700" y="4778375"/>
          <p14:tracePt t="123270" x="5114925" y="4806950"/>
          <p14:tracePt t="123286" x="5143500" y="4829175"/>
          <p14:tracePt t="123303" x="5160963" y="4846638"/>
          <p14:tracePt t="123319" x="5178425" y="4857750"/>
          <p14:tracePt t="123336" x="5200650" y="4875213"/>
          <p14:tracePt t="123353" x="5218113" y="4875213"/>
          <p14:tracePt t="123369" x="5246688" y="4886325"/>
          <p14:tracePt t="123387" x="5280025" y="4897438"/>
          <p14:tracePt t="123403" x="5308600" y="4903788"/>
          <p14:tracePt t="123419" x="5337175" y="4908550"/>
          <p14:tracePt t="123436" x="5354638" y="4914900"/>
          <p14:tracePt t="123453" x="5372100" y="4914900"/>
          <p14:tracePt t="123469" x="5394325" y="4921250"/>
          <p14:tracePt t="123486" x="5422900" y="4921250"/>
          <p14:tracePt t="123503" x="5464175" y="4921250"/>
          <p14:tracePt t="123519" x="5497513" y="4914900"/>
          <p14:tracePt t="123536" x="5521325" y="4908550"/>
          <p14:tracePt t="123536" x="5526088" y="4903788"/>
          <p14:tracePt t="123553" x="5554663" y="4892675"/>
          <p14:tracePt t="123569" x="5583238" y="4879975"/>
          <p14:tracePt t="123586" x="5607050" y="4864100"/>
          <p14:tracePt t="123603" x="5640388" y="4835525"/>
          <p14:tracePt t="123620" x="5664200" y="4811713"/>
          <p14:tracePt t="123636" x="5680075" y="4783138"/>
          <p14:tracePt t="123653" x="5692775" y="4760913"/>
          <p14:tracePt t="123669" x="5703888" y="4737100"/>
          <p14:tracePt t="123686" x="5708650" y="4721225"/>
          <p14:tracePt t="123703" x="5708650" y="4708525"/>
          <p14:tracePt t="123720" x="5708650" y="4686300"/>
          <p14:tracePt t="123736" x="5708650" y="4664075"/>
          <p14:tracePt t="123753" x="5697538" y="4646613"/>
          <p14:tracePt t="123769" x="5686425" y="4622800"/>
          <p14:tracePt t="123786" x="5668963" y="4600575"/>
          <p14:tracePt t="123803" x="5646738" y="4578350"/>
          <p14:tracePt t="123819" x="5629275" y="4565650"/>
          <p14:tracePt t="123836" x="5600700" y="4549775"/>
          <p14:tracePt t="123853" x="5572125" y="4525963"/>
          <p14:tracePt t="123869" x="5543550" y="4508500"/>
          <p14:tracePt t="123886" x="5497513" y="4492625"/>
          <p14:tracePt t="123903" x="5451475" y="4475163"/>
          <p14:tracePt t="123919" x="5407025" y="4468813"/>
          <p14:tracePt t="123935" x="5343525" y="4457700"/>
          <p14:tracePt t="123953" x="5314950" y="4457700"/>
          <p14:tracePt t="123969" x="5280025" y="4457700"/>
          <p14:tracePt t="123986" x="5264150" y="4457700"/>
          <p14:tracePt t="124003" x="5240338" y="4457700"/>
          <p14:tracePt t="124020" x="5218113" y="4457700"/>
          <p14:tracePt t="124036" x="5207000" y="4464050"/>
          <p14:tracePt t="124053" x="5194300" y="4468813"/>
          <p14:tracePt t="124069" x="5172075" y="4475163"/>
          <p14:tracePt t="124086" x="5154613" y="4486275"/>
          <p14:tracePt t="124103" x="5126038" y="4508500"/>
          <p14:tracePt t="124120" x="5103813" y="4532313"/>
          <p14:tracePt t="124136" x="5064125" y="4583113"/>
          <p14:tracePt t="124153" x="5035550" y="4622800"/>
          <p14:tracePt t="124169" x="5018088" y="4657725"/>
          <p14:tracePt t="124186" x="4994275" y="4692650"/>
          <p14:tracePt t="124203" x="4983163" y="4714875"/>
          <p14:tracePt t="124220" x="4983163" y="4732338"/>
          <p14:tracePt t="124236" x="4978400" y="4749800"/>
          <p14:tracePt t="124253" x="4978400" y="4760913"/>
          <p14:tracePt t="124269" x="4978400" y="4778375"/>
          <p14:tracePt t="124285" x="4978400" y="4783138"/>
          <p14:tracePt t="124302" x="4978400" y="4794250"/>
          <p14:tracePt t="124319" x="4983163" y="4800600"/>
          <p14:tracePt t="124336" x="5000625" y="4811713"/>
          <p14:tracePt t="124353" x="5029200" y="4818063"/>
          <p14:tracePt t="124369" x="5068888" y="4822825"/>
          <p14:tracePt t="124386" x="5132388" y="4829175"/>
          <p14:tracePt t="124403" x="5218113" y="4829175"/>
          <p14:tracePt t="124420" x="5321300" y="4818063"/>
          <p14:tracePt t="124436" x="5411788" y="4806950"/>
          <p14:tracePt t="124453" x="5503863" y="4800600"/>
          <p14:tracePt t="124469" x="5565775" y="4783138"/>
          <p14:tracePt t="124486" x="5618163" y="4765675"/>
          <p14:tracePt t="124503" x="5675313" y="4743450"/>
          <p14:tracePt t="124519" x="5715000" y="4721225"/>
          <p14:tracePt t="124535" x="5761038" y="4675188"/>
          <p14:tracePt t="124553" x="5778500" y="4651375"/>
          <p14:tracePt t="124569" x="5783263" y="4635500"/>
          <p14:tracePt t="124586" x="5789613" y="4622800"/>
          <p14:tracePt t="124603" x="5789613" y="4600575"/>
          <p14:tracePt t="124619" x="5783263" y="4594225"/>
          <p14:tracePt t="124636" x="5772150" y="4578350"/>
          <p14:tracePt t="124653" x="5754688" y="4554538"/>
          <p14:tracePt t="124669" x="5732463" y="4543425"/>
          <p14:tracePt t="124686" x="5680075" y="4521200"/>
          <p14:tracePt t="124703" x="5618163" y="4497388"/>
          <p14:tracePt t="124720" x="5526088" y="4475163"/>
          <p14:tracePt t="124736" x="5394325" y="4457700"/>
          <p14:tracePt t="124753" x="5332413" y="4457700"/>
          <p14:tracePt t="124769" x="5286375" y="4457700"/>
          <p14:tracePt t="124786" x="5257800" y="4457700"/>
          <p14:tracePt t="124803" x="5229225" y="4468813"/>
          <p14:tracePt t="124819" x="5218113" y="4479925"/>
          <p14:tracePt t="124836" x="5207000" y="4486275"/>
          <p14:tracePt t="124853" x="5200650" y="4492625"/>
          <p14:tracePt t="125040" x="0" y="0"/>
        </p14:tracePtLst>
        <p14:tracePtLst>
          <p14:tracePt t="125533" x="5121275" y="4406900"/>
          <p14:tracePt t="125698" x="5126038" y="4400550"/>
          <p14:tracePt t="125714" x="5165725" y="4400550"/>
          <p14:tracePt t="125722" x="5200650" y="4394200"/>
          <p14:tracePt t="125738" x="5222875" y="4394200"/>
          <p14:tracePt t="125746" x="5246688" y="4394200"/>
          <p14:tracePt t="125754" x="5275263" y="4394200"/>
          <p14:tracePt t="125778" x="5286375" y="4394200"/>
          <p14:tracePt t="125794" x="5303838" y="4394200"/>
          <p14:tracePt t="125820" x="5308600" y="4394200"/>
          <p14:tracePt t="125826" x="5343525" y="4400550"/>
          <p14:tracePt t="125842" x="5394325" y="4406900"/>
          <p14:tracePt t="125858" x="5446713" y="4418013"/>
          <p14:tracePt t="125874" x="5457825" y="4422775"/>
          <p14:tracePt t="125890" x="5464175" y="4422775"/>
          <p14:tracePt t="126066" x="5446713" y="4422775"/>
          <p14:tracePt t="126074" x="5411788" y="4422775"/>
          <p14:tracePt t="126075" x="5372100" y="4422775"/>
          <p14:tracePt t="126087" x="5251450" y="4411663"/>
          <p14:tracePt t="126104" x="5154613" y="4406900"/>
          <p14:tracePt t="126120" x="5092700" y="4406900"/>
          <p14:tracePt t="126137" x="5068888" y="4400550"/>
          <p14:tracePt t="126418" x="5080000" y="4400550"/>
          <p14:tracePt t="126431" x="5114925" y="4400550"/>
          <p14:tracePt t="126432" x="5154613" y="4400550"/>
          <p14:tracePt t="126437" x="5246688" y="4411663"/>
          <p14:tracePt t="126454" x="5303838" y="4418013"/>
          <p14:tracePt t="126470" x="5332413" y="4422775"/>
          <p14:tracePt t="126487" x="5337175" y="4422775"/>
          <p14:tracePt t="126890" x="5332413" y="4422775"/>
          <p14:tracePt t="126906" x="5321300" y="4435475"/>
          <p14:tracePt t="126931" x="5308600" y="4440238"/>
          <p14:tracePt t="126938" x="5303838" y="4446588"/>
          <p14:tracePt t="126939" x="5292725" y="4446588"/>
          <p14:tracePt t="126954" x="5280025" y="4451350"/>
          <p14:tracePt t="126970" x="5268913" y="4451350"/>
          <p14:tracePt t="126987" x="5264150" y="4457700"/>
          <p14:tracePt t="127003" x="5251450" y="4457700"/>
          <p14:tracePt t="127020" x="5246688" y="4457700"/>
          <p14:tracePt t="127037" x="5229225" y="4457700"/>
          <p14:tracePt t="127054" x="5218113" y="4464050"/>
          <p14:tracePt t="127070" x="5211763" y="4464050"/>
          <p14:tracePt t="127087" x="5194300" y="4464050"/>
          <p14:tracePt t="127103" x="5183188" y="4464050"/>
          <p14:tracePt t="127266" x="5178425" y="4464050"/>
          <p14:tracePt t="127290" x="5172075" y="4464050"/>
          <p14:tracePt t="127298" x="5165725" y="4475163"/>
          <p14:tracePt t="127306" x="5160963" y="4492625"/>
          <p14:tracePt t="127313" x="5154613" y="4508500"/>
          <p14:tracePt t="127320" x="5143500" y="4537075"/>
          <p14:tracePt t="127337" x="5132388" y="4594225"/>
          <p14:tracePt t="127354" x="5126038" y="4622800"/>
          <p14:tracePt t="127370" x="5126038" y="4651375"/>
          <p14:tracePt t="127482" x="5132388" y="4640263"/>
          <p14:tracePt t="127490" x="5137150" y="4618038"/>
          <p14:tracePt t="127491" x="5143500" y="4606925"/>
          <p14:tracePt t="127504" x="5149850" y="4560888"/>
          <p14:tracePt t="127520" x="5154613" y="4497388"/>
          <p14:tracePt t="127537" x="5160963" y="4440238"/>
          <p14:tracePt t="127554" x="5160963" y="4422775"/>
          <p14:tracePt t="128522" x="5165725" y="4422775"/>
          <p14:tracePt t="128529" x="5172075" y="4418013"/>
          <p14:tracePt t="128541" x="5183188" y="4418013"/>
          <p14:tracePt t="128553" x="5189538" y="4418013"/>
          <p14:tracePt t="128555" x="5200650" y="4411663"/>
          <p14:tracePt t="128570" x="5211763" y="4411663"/>
          <p14:tracePt t="128587" x="5222875" y="4411663"/>
          <p14:tracePt t="128603" x="5235575" y="4411663"/>
          <p14:tracePt t="128621" x="5240338" y="4411663"/>
          <p14:tracePt t="128938" x="5251450" y="4411663"/>
          <p14:tracePt t="128946" x="5264150" y="4411663"/>
          <p14:tracePt t="128954" x="5280025" y="4411663"/>
          <p14:tracePt t="128955" x="5308600" y="4418013"/>
          <p14:tracePt t="128970" x="5332413" y="4422775"/>
          <p14:tracePt t="128987" x="5337175" y="4429125"/>
          <p14:tracePt t="129004" x="5349875" y="4429125"/>
          <p14:tracePt t="129178" x="5354638" y="4429125"/>
          <p14:tracePt t="129193" x="5360988" y="4429125"/>
          <p14:tracePt t="129639" x="0" y="0"/>
        </p14:tracePtLst>
        <p14:tracePtLst>
          <p14:tracePt t="135270" x="6161088" y="5532438"/>
          <p14:tracePt t="135393" x="6154738" y="5537200"/>
          <p14:tracePt t="135401" x="6137275" y="5543550"/>
          <p14:tracePt t="135409" x="6080125" y="5578475"/>
          <p14:tracePt t="135420" x="5994400" y="5611813"/>
          <p14:tracePt t="135437" x="5875338" y="5651500"/>
          <p14:tracePt t="135457" x="5743575" y="5680075"/>
          <p14:tracePt t="135473" x="5635625" y="5703888"/>
          <p14:tracePt t="135489" x="5526088" y="5703888"/>
          <p14:tracePt t="135505" x="5418138" y="5703888"/>
          <p14:tracePt t="135521" x="5251450" y="5680075"/>
          <p14:tracePt t="135537" x="5086350" y="5664200"/>
          <p14:tracePt t="135537" x="4983163" y="5651500"/>
          <p14:tracePt t="135553" x="4800600" y="5646738"/>
          <p14:tracePt t="135570" x="4600575" y="5646738"/>
          <p14:tracePt t="135593" x="4365625" y="5675313"/>
          <p14:tracePt t="135603" x="4189413" y="5697538"/>
          <p14:tracePt t="135636" x="4079875" y="5721350"/>
          <p14:tracePt t="135641" x="4000500" y="5754688"/>
          <p14:tracePt t="135653" x="3960813" y="5772150"/>
          <p14:tracePt t="135670" x="3937000" y="5789613"/>
          <p14:tracePt t="135686" x="3908425" y="5807075"/>
          <p14:tracePt t="135703" x="3851275" y="5822950"/>
          <p14:tracePt t="135720" x="3743325" y="5846763"/>
          <p14:tracePt t="135736" x="3532188" y="5897563"/>
          <p14:tracePt t="135753" x="3394075" y="5937250"/>
          <p14:tracePt t="135770" x="3263900" y="5978525"/>
          <p14:tracePt t="135786" x="3149600" y="6000750"/>
          <p14:tracePt t="135803" x="3057525" y="6029325"/>
          <p14:tracePt t="135820" x="2982913" y="6051550"/>
          <p14:tracePt t="135836" x="2932113" y="6075363"/>
          <p14:tracePt t="135853" x="2886075" y="6103938"/>
          <p14:tracePt t="135870" x="2851150" y="6137275"/>
          <p14:tracePt t="135886" x="2789238" y="6178550"/>
          <p14:tracePt t="135903" x="2732088" y="6223000"/>
          <p14:tracePt t="135920" x="2651125" y="6280150"/>
          <p14:tracePt t="135936" x="2549525" y="6389688"/>
          <p14:tracePt t="135953" x="2492375" y="6469063"/>
          <p14:tracePt t="135970" x="2457450" y="6554788"/>
          <p14:tracePt t="135986" x="2446338" y="6646863"/>
          <p14:tracePt t="136003" x="2446338" y="6715125"/>
          <p14:tracePt t="136020" x="2457450" y="6754813"/>
          <p14:tracePt t="136036" x="2474913" y="6778625"/>
          <p14:tracePt t="136053" x="2492375" y="6789738"/>
          <p14:tracePt t="136070" x="2508250" y="6794500"/>
          <p14:tracePt t="136086" x="2536825" y="6807200"/>
          <p14:tracePt t="136103" x="2582863" y="6811963"/>
          <p14:tracePt t="136120" x="2657475" y="6823075"/>
          <p14:tracePt t="136136" x="2846388" y="6840538"/>
          <p14:tracePt t="136153" x="2994025" y="6851650"/>
          <p14:tracePt t="136170" x="3182938" y="6851650"/>
          <p14:tracePt t="136186" x="3378200" y="6851650"/>
          <p14:tracePt t="136203" x="3536950" y="6851650"/>
          <p14:tracePt t="136220" x="3668713" y="6851650"/>
          <p14:tracePt t="136236" x="3783013" y="6851650"/>
          <p14:tracePt t="136253" x="3886200" y="6851650"/>
          <p14:tracePt t="136270" x="3983038" y="6851650"/>
          <p14:tracePt t="136286" x="4086225" y="6851650"/>
          <p14:tracePt t="136303" x="4178300" y="6851650"/>
          <p14:tracePt t="136320" x="4246563" y="6851650"/>
          <p14:tracePt t="136336" x="4303713" y="6851650"/>
          <p14:tracePt t="136353" x="4400550" y="6851650"/>
          <p14:tracePt t="136370" x="4486275" y="6851650"/>
          <p14:tracePt t="136386" x="4560888" y="6851650"/>
          <p14:tracePt t="136403" x="4651375" y="6851650"/>
          <p14:tracePt t="136419" x="4732338" y="6851650"/>
          <p14:tracePt t="136436" x="4806950" y="6851650"/>
          <p14:tracePt t="136453" x="4875213" y="6851650"/>
          <p14:tracePt t="136470" x="4932363" y="6851650"/>
          <p14:tracePt t="136486" x="5006975" y="6851650"/>
          <p14:tracePt t="136503" x="5092700" y="6851650"/>
          <p14:tracePt t="136520" x="5194300" y="6851650"/>
          <p14:tracePt t="136536" x="5343525" y="6851650"/>
          <p14:tracePt t="136553" x="5464175" y="6851650"/>
          <p14:tracePt t="136570" x="5572125" y="6851650"/>
          <p14:tracePt t="136587" x="5726113" y="6851650"/>
          <p14:tracePt t="136603" x="5864225" y="6851650"/>
          <p14:tracePt t="136620" x="6000750" y="6818313"/>
          <p14:tracePt t="136636" x="6172200" y="6783388"/>
          <p14:tracePt t="136654" x="6354763" y="6765925"/>
          <p14:tracePt t="136670" x="6532563" y="6761163"/>
          <p14:tracePt t="136686" x="6686550" y="6761163"/>
          <p14:tracePt t="136703" x="6811963" y="6761163"/>
          <p14:tracePt t="136720" x="6904038" y="6761163"/>
          <p14:tracePt t="136736" x="7018338" y="6765925"/>
          <p14:tracePt t="136753" x="7104063" y="6765925"/>
          <p14:tracePt t="136769" x="7223125" y="6765925"/>
          <p14:tracePt t="136786" x="7332663" y="6765925"/>
          <p14:tracePt t="136803" x="7446963" y="6765925"/>
          <p14:tracePt t="136820" x="7554913" y="6761163"/>
          <p14:tracePt t="136836" x="7658100" y="6737350"/>
          <p14:tracePt t="136853" x="7761288" y="6708775"/>
          <p14:tracePt t="136870" x="7851775" y="6692900"/>
          <p14:tracePt t="136886" x="7943850" y="6686550"/>
          <p14:tracePt t="136903" x="8040688" y="6675438"/>
          <p14:tracePt t="136920" x="8132763" y="6664325"/>
          <p14:tracePt t="136936" x="8229600" y="6640513"/>
          <p14:tracePt t="136953" x="8269288" y="6618288"/>
          <p14:tracePt t="136970" x="8304213" y="6600825"/>
          <p14:tracePt t="136986" x="8332788" y="6589713"/>
          <p14:tracePt t="137003" x="8361363" y="6578600"/>
          <p14:tracePt t="137020" x="8389938" y="6565900"/>
          <p14:tracePt t="137036" x="8412163" y="6543675"/>
          <p14:tracePt t="137053" x="8429625" y="6526213"/>
          <p14:tracePt t="137070" x="8451850" y="6508750"/>
          <p14:tracePt t="137087" x="8469313" y="6486525"/>
          <p14:tracePt t="137103" x="8486775" y="6464300"/>
          <p14:tracePt t="137120" x="8509000" y="6440488"/>
          <p14:tracePt t="137136" x="8526463" y="6400800"/>
          <p14:tracePt t="137153" x="8532813" y="6378575"/>
          <p14:tracePt t="137170" x="8532813" y="6350000"/>
          <p14:tracePt t="137186" x="8532813" y="6326188"/>
          <p14:tracePt t="137203" x="8521700" y="6297613"/>
          <p14:tracePt t="137220" x="8509000" y="6275388"/>
          <p14:tracePt t="137236" x="8486775" y="6246813"/>
          <p14:tracePt t="137253" x="8451850" y="6223000"/>
          <p14:tracePt t="137269" x="8407400" y="6200775"/>
          <p14:tracePt t="137286" x="8332788" y="6183313"/>
          <p14:tracePt t="137303" x="8240713" y="6172200"/>
          <p14:tracePt t="137320" x="8143875" y="6161088"/>
          <p14:tracePt t="137336" x="7983538" y="6143625"/>
          <p14:tracePt t="137353" x="7880350" y="6143625"/>
          <p14:tracePt t="137370" x="7766050" y="6149975"/>
          <p14:tracePt t="137386" x="7658100" y="6149975"/>
          <p14:tracePt t="137404" x="7537450" y="6154738"/>
          <p14:tracePt t="137420" x="7429500" y="6154738"/>
          <p14:tracePt t="137436" x="7332663" y="6154738"/>
          <p14:tracePt t="137453" x="7240588" y="6154738"/>
          <p14:tracePt t="137469" x="7143750" y="6154738"/>
          <p14:tracePt t="137486" x="7035800" y="6143625"/>
          <p14:tracePt t="137503" x="6937375" y="6137275"/>
          <p14:tracePt t="137520" x="6823075" y="6126163"/>
          <p14:tracePt t="137536" x="6646863" y="6092825"/>
          <p14:tracePt t="137553" x="6526213" y="6080125"/>
          <p14:tracePt t="137570" x="6389688" y="6064250"/>
          <p14:tracePt t="137587" x="6257925" y="6046788"/>
          <p14:tracePt t="137603" x="6126163" y="6018213"/>
          <p14:tracePt t="137619" x="5989638" y="5983288"/>
          <p14:tracePt t="137636" x="5851525" y="5972175"/>
          <p14:tracePt t="137653" x="5721350" y="5954713"/>
          <p14:tracePt t="137670" x="5594350" y="5937250"/>
          <p14:tracePt t="137686" x="5446713" y="5932488"/>
          <p14:tracePt t="137703" x="5297488" y="5915025"/>
          <p14:tracePt t="137720" x="5149850" y="5915025"/>
          <p14:tracePt t="137736" x="4994275" y="5915025"/>
          <p14:tracePt t="137753" x="4897438" y="5915025"/>
          <p14:tracePt t="137769" x="4789488" y="5915025"/>
          <p14:tracePt t="137786" x="4679950" y="5915025"/>
          <p14:tracePt t="137803" x="4583113" y="5921375"/>
          <p14:tracePt t="137819" x="4492625" y="5926138"/>
          <p14:tracePt t="137836" x="4389438" y="5937250"/>
          <p14:tracePt t="137853" x="4279900" y="5954713"/>
          <p14:tracePt t="137870" x="4178300" y="5983288"/>
          <p14:tracePt t="137887" x="4064000" y="6011863"/>
          <p14:tracePt t="137903" x="3954463" y="6046788"/>
          <p14:tracePt t="137919" x="3840163" y="6075363"/>
          <p14:tracePt t="137936" x="3703638" y="6115050"/>
          <p14:tracePt t="137953" x="3611563" y="6154738"/>
          <p14:tracePt t="137969" x="3521075" y="6183313"/>
          <p14:tracePt t="137986" x="3435350" y="6200775"/>
          <p14:tracePt t="138003" x="3360738" y="6223000"/>
          <p14:tracePt t="138019" x="3297238" y="6235700"/>
          <p14:tracePt t="138036" x="3235325" y="6246813"/>
          <p14:tracePt t="138053" x="3160713" y="6251575"/>
          <p14:tracePt t="138069" x="3108325" y="6257925"/>
          <p14:tracePt t="138086" x="3068638" y="6264275"/>
          <p14:tracePt t="138119" x="3017838" y="6275388"/>
          <p14:tracePt t="138121" x="3011488" y="6275388"/>
          <p14:tracePt t="13837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457200"/>
          </a:xfrm>
        </p:spPr>
        <p:txBody>
          <a:bodyPr/>
          <a:lstStyle/>
          <a:p>
            <a:r>
              <a:rPr lang="en-US" dirty="0" smtClean="0"/>
              <a:t>Laboratory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534400" cy="1524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ALI and DAC basis of activities levels in the laboratory</a:t>
            </a:r>
          </a:p>
          <a:p>
            <a:pPr lvl="1"/>
            <a:r>
              <a:rPr lang="en-US" dirty="0" smtClean="0">
                <a:hlinkClick r:id="rId5"/>
              </a:rPr>
              <a:t>http://rms.unlv.edu/radiological/Form%202%20-%20Risk%20Assessment%20and%20Control%20Guideline%20for%20RAM%20(2).pdf</a:t>
            </a:r>
            <a:endParaRPr lang="en-US" dirty="0" smtClean="0"/>
          </a:p>
          <a:p>
            <a:r>
              <a:rPr lang="en-US" dirty="0" smtClean="0"/>
              <a:t>Use data to correlate isotope mass, experimental method, and activity level </a:t>
            </a:r>
            <a:endParaRPr lang="en-US" dirty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3600"/>
            <a:ext cx="9054835" cy="450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1"/>
    </mc:Choice>
    <mc:Fallback xmlns="">
      <p:transition spd="slow" advTm="5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46" x="4806950" y="2857500"/>
          <p14:tracePt t="16497" x="4811713" y="2851150"/>
          <p14:tracePt t="16506" x="4822825" y="2846388"/>
          <p14:tracePt t="16521" x="4835525" y="2840038"/>
          <p14:tracePt t="16529" x="4846638" y="2840038"/>
          <p14:tracePt t="16543" x="4864100" y="2835275"/>
          <p14:tracePt t="16544" x="4914900" y="2828925"/>
          <p14:tracePt t="16560" x="4989513" y="2817813"/>
          <p14:tracePt t="16577" x="5064125" y="2800350"/>
          <p14:tracePt t="16593" x="5172075" y="2754313"/>
          <p14:tracePt t="16610" x="5257800" y="2714625"/>
          <p14:tracePt t="16627" x="5383213" y="2651125"/>
          <p14:tracePt t="16644" x="5532438" y="2560638"/>
          <p14:tracePt t="16661" x="5708650" y="2463800"/>
          <p14:tracePt t="16678" x="5886450" y="2354263"/>
          <p14:tracePt t="16694" x="6103938" y="2211388"/>
          <p14:tracePt t="16711" x="6343650" y="2051050"/>
          <p14:tracePt t="16728" x="6618288" y="1879600"/>
          <p14:tracePt t="16744" x="6869113" y="1731963"/>
          <p14:tracePt t="16760" x="7126288" y="1565275"/>
          <p14:tracePt t="16777" x="7383463" y="1411288"/>
          <p14:tracePt t="16794" x="7737475" y="1189038"/>
          <p14:tracePt t="16811" x="8018463" y="1063625"/>
          <p14:tracePt t="16828" x="8343900" y="954088"/>
          <p14:tracePt t="16844" x="8647113" y="857250"/>
          <p14:tracePt t="16861" x="8869363" y="788988"/>
          <p14:tracePt t="16878" x="9047163" y="731838"/>
          <p14:tracePt t="16894" x="9137650" y="703263"/>
          <p14:tracePt t="16911" x="9137650" y="668338"/>
          <p14:tracePt t="16928" x="9137650" y="657225"/>
          <p14:tracePt t="16944" x="9137650" y="639763"/>
          <p14:tracePt t="16961" x="9137650" y="635000"/>
          <p14:tracePt t="17099" x="9137650" y="628650"/>
          <p14:tracePt t="17106" x="9132888" y="628650"/>
          <p14:tracePt t="17114" x="9115425" y="622300"/>
          <p14:tracePt t="17122" x="9093200" y="622300"/>
          <p14:tracePt t="17129" x="9007475" y="606425"/>
          <p14:tracePt t="17144" x="8904288" y="606425"/>
          <p14:tracePt t="17161" x="8789988" y="606425"/>
          <p14:tracePt t="17177" x="8601075" y="606425"/>
          <p14:tracePt t="17195" x="8475663" y="611188"/>
          <p14:tracePt t="17211" x="8350250" y="611188"/>
          <p14:tracePt t="17227" x="8223250" y="611188"/>
          <p14:tracePt t="17244" x="8093075" y="606425"/>
          <p14:tracePt t="17261" x="7978775" y="606425"/>
          <p14:tracePt t="17278" x="7886700" y="606425"/>
          <p14:tracePt t="17294" x="7807325" y="606425"/>
          <p14:tracePt t="17311" x="7715250" y="617538"/>
          <p14:tracePt t="17328" x="7618413" y="628650"/>
          <p14:tracePt t="17344" x="7497763" y="646113"/>
          <p14:tracePt t="17361" x="7354888" y="657225"/>
          <p14:tracePt t="17378" x="7121525" y="674688"/>
          <p14:tracePt t="17395" x="6983413" y="696913"/>
          <p14:tracePt t="17411" x="6835775" y="720725"/>
          <p14:tracePt t="17428" x="6686550" y="736600"/>
          <p14:tracePt t="17444" x="6550025" y="754063"/>
          <p14:tracePt t="17461" x="6411913" y="765175"/>
          <p14:tracePt t="17478" x="6275388" y="777875"/>
          <p14:tracePt t="17494" x="6154738" y="782638"/>
          <p14:tracePt t="17511" x="6046788" y="788988"/>
          <p14:tracePt t="17528" x="5926138" y="806450"/>
          <p14:tracePt t="17544" x="5778500" y="811213"/>
          <p14:tracePt t="17561" x="5607050" y="822325"/>
          <p14:tracePt t="17578" x="5349875" y="828675"/>
          <p14:tracePt t="17595" x="5222875" y="828675"/>
          <p14:tracePt t="17611" x="5097463" y="835025"/>
          <p14:tracePt t="17628" x="4989513" y="835025"/>
          <p14:tracePt t="17644" x="4892675" y="835025"/>
          <p14:tracePt t="17661" x="4772025" y="835025"/>
          <p14:tracePt t="17678" x="4646613" y="828675"/>
          <p14:tracePt t="17694" x="4514850" y="817563"/>
          <p14:tracePt t="17711" x="4400550" y="811213"/>
          <p14:tracePt t="17728" x="4268788" y="811213"/>
          <p14:tracePt t="17744" x="4114800" y="817563"/>
          <p14:tracePt t="17761" x="3932238" y="822325"/>
          <p14:tracePt t="17778" x="3606800" y="839788"/>
          <p14:tracePt t="17794" x="3400425" y="839788"/>
          <p14:tracePt t="17811" x="3206750" y="846138"/>
          <p14:tracePt t="17829" x="3035300" y="863600"/>
          <p14:tracePt t="17844" x="2857500" y="874713"/>
          <p14:tracePt t="17861" x="2679700" y="874713"/>
          <p14:tracePt t="17878" x="2525713" y="868363"/>
          <p14:tracePt t="17895" x="2378075" y="850900"/>
          <p14:tracePt t="17911" x="2251075" y="846138"/>
          <p14:tracePt t="17928" x="2160588" y="846138"/>
          <p14:tracePt t="17944" x="2079625" y="839788"/>
          <p14:tracePt t="17961" x="2000250" y="835025"/>
          <p14:tracePt t="17978" x="1903413" y="835025"/>
          <p14:tracePt t="17994" x="1811338" y="835025"/>
          <p14:tracePt t="18011" x="1714500" y="835025"/>
          <p14:tracePt t="18028" x="1593850" y="835025"/>
          <p14:tracePt t="18044" x="1497013" y="839788"/>
          <p14:tracePt t="18061" x="1406525" y="846138"/>
          <p14:tracePt t="18077" x="1314450" y="863600"/>
          <p14:tracePt t="18094" x="1222375" y="868363"/>
          <p14:tracePt t="18111" x="1149350" y="879475"/>
          <p14:tracePt t="18128" x="1108075" y="896938"/>
          <p14:tracePt t="18144" x="1085850" y="908050"/>
          <p14:tracePt t="18161" x="1068388" y="925513"/>
          <p14:tracePt t="18178" x="1035050" y="954088"/>
          <p14:tracePt t="18195" x="1006475" y="989013"/>
          <p14:tracePt t="18211" x="977900" y="1017588"/>
          <p14:tracePt t="18228" x="960438" y="1039813"/>
          <p14:tracePt t="18244" x="949325" y="1063625"/>
          <p14:tracePt t="18261" x="936625" y="1096963"/>
          <p14:tracePt t="18278" x="920750" y="1131888"/>
          <p14:tracePt t="18294" x="903288" y="1165225"/>
          <p14:tracePt t="18311" x="892175" y="1200150"/>
          <p14:tracePt t="18328" x="885825" y="1239838"/>
          <p14:tracePt t="18344" x="885825" y="1279525"/>
          <p14:tracePt t="18361" x="885825" y="1325563"/>
          <p14:tracePt t="18378" x="892175" y="1371600"/>
          <p14:tracePt t="18395" x="896938" y="1400175"/>
          <p14:tracePt t="18411" x="903288" y="1417638"/>
          <p14:tracePt t="18428" x="903288" y="1439863"/>
          <p14:tracePt t="18444" x="914400" y="1450975"/>
          <p14:tracePt t="18461" x="920750" y="1468438"/>
          <p14:tracePt t="18478" x="925513" y="1479550"/>
          <p14:tracePt t="18494" x="931863" y="1492250"/>
          <p14:tracePt t="18511" x="936625" y="1497013"/>
          <p14:tracePt t="18528" x="942975" y="1508125"/>
          <p14:tracePt t="18544" x="949325" y="1514475"/>
          <p14:tracePt t="18561" x="965200" y="1531938"/>
          <p14:tracePt t="18578" x="982663" y="1554163"/>
          <p14:tracePt t="18594" x="1006475" y="1571625"/>
          <p14:tracePt t="18611" x="1039813" y="1593850"/>
          <p14:tracePt t="18628" x="1063625" y="1611313"/>
          <p14:tracePt t="18644" x="1085850" y="1628775"/>
          <p14:tracePt t="18661" x="1103313" y="1639888"/>
          <p14:tracePt t="18678" x="1125538" y="1657350"/>
          <p14:tracePt t="18694" x="1149350" y="1674813"/>
          <p14:tracePt t="18711" x="1177925" y="1692275"/>
          <p14:tracePt t="18728" x="1211263" y="1703388"/>
          <p14:tracePt t="18744" x="1250950" y="1720850"/>
          <p14:tracePt t="18761" x="1285875" y="1731963"/>
          <p14:tracePt t="18778" x="1365250" y="1760538"/>
          <p14:tracePt t="18795" x="1411288" y="1771650"/>
          <p14:tracePt t="18812" x="1457325" y="1789113"/>
          <p14:tracePt t="18828" x="1514475" y="1800225"/>
          <p14:tracePt t="18844" x="1554163" y="1811338"/>
          <p14:tracePt t="18861" x="1600200" y="1817688"/>
          <p14:tracePt t="18878" x="1646238" y="1828800"/>
          <p14:tracePt t="18894" x="1703388" y="1839913"/>
          <p14:tracePt t="18911" x="1754188" y="1846263"/>
          <p14:tracePt t="18927" x="1817688" y="1851025"/>
          <p14:tracePt t="18944" x="1868488" y="1857375"/>
          <p14:tracePt t="18961" x="1920875" y="1863725"/>
          <p14:tracePt t="18978" x="2000250" y="1868488"/>
          <p14:tracePt t="18995" x="2074863" y="1874838"/>
          <p14:tracePt t="19011" x="2143125" y="1874838"/>
          <p14:tracePt t="19027" x="2222500" y="1879600"/>
          <p14:tracePt t="19044" x="2303463" y="1879600"/>
          <p14:tracePt t="19061" x="2378075" y="1892300"/>
          <p14:tracePt t="19077" x="2435225" y="1892300"/>
          <p14:tracePt t="19094" x="2497138" y="1892300"/>
          <p14:tracePt t="19111" x="2549525" y="1892300"/>
          <p14:tracePt t="19127" x="2600325" y="1892300"/>
          <p14:tracePt t="19144" x="2657475" y="1892300"/>
          <p14:tracePt t="19161" x="2714625" y="1885950"/>
          <p14:tracePt t="19178" x="2771775" y="1874838"/>
          <p14:tracePt t="19194" x="2874963" y="1863725"/>
          <p14:tracePt t="19211" x="2949575" y="1857375"/>
          <p14:tracePt t="19227" x="3017838" y="1851025"/>
          <p14:tracePt t="19244" x="3074988" y="1846263"/>
          <p14:tracePt t="19261" x="3125788" y="1839913"/>
          <p14:tracePt t="19279" x="3178175" y="1839913"/>
          <p14:tracePt t="19294" x="3222625" y="1839913"/>
          <p14:tracePt t="19311" x="3263900" y="1839913"/>
          <p14:tracePt t="19328" x="3314700" y="1839913"/>
          <p14:tracePt t="19344" x="3365500" y="1839913"/>
          <p14:tracePt t="19361" x="3429000" y="1835150"/>
          <p14:tracePt t="19378" x="3492500" y="1835150"/>
          <p14:tracePt t="19394" x="3617913" y="1835150"/>
          <p14:tracePt t="19411" x="3725863" y="1835150"/>
          <p14:tracePt t="19428" x="3835400" y="1835150"/>
          <p14:tracePt t="19444" x="3954463" y="1835150"/>
          <p14:tracePt t="19461" x="4086225" y="1835150"/>
          <p14:tracePt t="19478" x="4246563" y="1835150"/>
          <p14:tracePt t="19495" x="4418013" y="1822450"/>
          <p14:tracePt t="19511" x="4606925" y="1817688"/>
          <p14:tracePt t="19527" x="4778375" y="1806575"/>
          <p14:tracePt t="19544" x="4937125" y="1793875"/>
          <p14:tracePt t="19561" x="5080000" y="1793875"/>
          <p14:tracePt t="19578" x="5308600" y="1782763"/>
          <p14:tracePt t="19595" x="5464175" y="1789113"/>
          <p14:tracePt t="19611" x="5618163" y="1793875"/>
          <p14:tracePt t="19627" x="5778500" y="1800225"/>
          <p14:tracePt t="19644" x="5915025" y="1800225"/>
          <p14:tracePt t="19661" x="6029325" y="1800225"/>
          <p14:tracePt t="19678" x="6149975" y="1793875"/>
          <p14:tracePt t="19694" x="6280150" y="1789113"/>
          <p14:tracePt t="19711" x="6407150" y="1778000"/>
          <p14:tracePt t="19727" x="6515100" y="1771650"/>
          <p14:tracePt t="19744" x="6623050" y="1754188"/>
          <p14:tracePt t="19761" x="6726238" y="1743075"/>
          <p14:tracePt t="19777" x="6904038" y="1725613"/>
          <p14:tracePt t="19794" x="7029450" y="1725613"/>
          <p14:tracePt t="19811" x="7165975" y="1725613"/>
          <p14:tracePt t="19827" x="7321550" y="1731963"/>
          <p14:tracePt t="19844" x="7493000" y="1743075"/>
          <p14:tracePt t="19861" x="7635875" y="1754188"/>
          <p14:tracePt t="19878" x="7794625" y="1749425"/>
          <p14:tracePt t="19894" x="7932738" y="1743075"/>
          <p14:tracePt t="19911" x="8051800" y="1725613"/>
          <p14:tracePt t="19927" x="8150225" y="1720850"/>
          <p14:tracePt t="19944" x="8240713" y="1708150"/>
          <p14:tracePt t="19961" x="8321675" y="1685925"/>
          <p14:tracePt t="19978" x="8401050" y="1663700"/>
          <p14:tracePt t="19994" x="8440738" y="1639888"/>
          <p14:tracePt t="20011" x="8464550" y="1622425"/>
          <p14:tracePt t="20027" x="8493125" y="1600200"/>
          <p14:tracePt t="20044" x="8515350" y="1582738"/>
          <p14:tracePt t="20061" x="8543925" y="1560513"/>
          <p14:tracePt t="20077" x="8572500" y="1536700"/>
          <p14:tracePt t="20094" x="8594725" y="1514475"/>
          <p14:tracePt t="20111" x="8618538" y="1492250"/>
          <p14:tracePt t="20127" x="8640763" y="1463675"/>
          <p14:tracePt t="20144" x="8664575" y="1435100"/>
          <p14:tracePt t="20161" x="8675688" y="1411288"/>
          <p14:tracePt t="20178" x="8675688" y="1389063"/>
          <p14:tracePt t="20194" x="8680450" y="1365250"/>
          <p14:tracePt t="20211" x="8680450" y="1349375"/>
          <p14:tracePt t="20227" x="8669338" y="1320800"/>
          <p14:tracePt t="20244" x="8640763" y="1292225"/>
          <p14:tracePt t="20261" x="8618538" y="1274763"/>
          <p14:tracePt t="20277" x="8594725" y="1250950"/>
          <p14:tracePt t="20294" x="8566150" y="1228725"/>
          <p14:tracePt t="20311" x="8526463" y="1200150"/>
          <p14:tracePt t="20327" x="8458200" y="1165225"/>
          <p14:tracePt t="20344" x="8372475" y="1131888"/>
          <p14:tracePt t="20361" x="8258175" y="1079500"/>
          <p14:tracePt t="20378" x="8075613" y="1028700"/>
          <p14:tracePt t="20394" x="7966075" y="993775"/>
          <p14:tracePt t="20411" x="7875588" y="982663"/>
          <p14:tracePt t="20427" x="7800975" y="977900"/>
          <p14:tracePt t="20444" x="7715250" y="965200"/>
          <p14:tracePt t="20461" x="7594600" y="965200"/>
          <p14:tracePt t="20477" x="7446963" y="960438"/>
          <p14:tracePt t="20496" x="7275513" y="960438"/>
          <p14:tracePt t="20511" x="7080250" y="971550"/>
          <p14:tracePt t="20527" x="6864350" y="989013"/>
          <p14:tracePt t="20544" x="6635750" y="1006475"/>
          <p14:tracePt t="20561" x="6423025" y="1011238"/>
          <p14:tracePt t="20577" x="6211888" y="1011238"/>
          <p14:tracePt t="20577" x="6103938" y="1011238"/>
          <p14:tracePt t="20594" x="5908675" y="1000125"/>
          <p14:tracePt t="20611" x="5715000" y="1000125"/>
          <p14:tracePt t="20628" x="5532438" y="993775"/>
          <p14:tracePt t="20644" x="5349875" y="993775"/>
          <p14:tracePt t="20661" x="5154613" y="993775"/>
          <p14:tracePt t="20677" x="4954588" y="993775"/>
          <p14:tracePt t="20694" x="4778375" y="993775"/>
          <p14:tracePt t="20711" x="4611688" y="993775"/>
          <p14:tracePt t="20727" x="4446588" y="1006475"/>
          <p14:tracePt t="20744" x="4268788" y="1017588"/>
          <p14:tracePt t="20761" x="4092575" y="1035050"/>
          <p14:tracePt t="20777" x="3817938" y="1085850"/>
          <p14:tracePt t="20795" x="3622675" y="1108075"/>
          <p14:tracePt t="20811" x="3378200" y="1125538"/>
          <p14:tracePt t="20828" x="3108325" y="1136650"/>
          <p14:tracePt t="20844" x="2863850" y="1136650"/>
          <p14:tracePt t="20861" x="2651125" y="1131888"/>
          <p14:tracePt t="20877" x="2474913" y="1131888"/>
          <p14:tracePt t="20894" x="2308225" y="1125538"/>
          <p14:tracePt t="20911" x="2171700" y="1125538"/>
          <p14:tracePt t="20928" x="2046288" y="1125538"/>
          <p14:tracePt t="20944" x="1914525" y="1143000"/>
          <p14:tracePt t="20961" x="1800225" y="1143000"/>
          <p14:tracePt t="20977" x="1635125" y="1143000"/>
          <p14:tracePt t="20994" x="1554163" y="1143000"/>
          <p14:tracePt t="21011" x="1503363" y="1143000"/>
          <p14:tracePt t="21027" x="1439863" y="1136650"/>
          <p14:tracePt t="21044" x="1389063" y="1131888"/>
          <p14:tracePt t="21061" x="1354138" y="1131888"/>
          <p14:tracePt t="21077" x="1336675" y="1125538"/>
          <p14:tracePt t="21094" x="1331913" y="1125538"/>
          <p14:tracePt t="21130" x="1325563" y="1125538"/>
          <p14:tracePt t="21162" x="1320800" y="1125538"/>
          <p14:tracePt t="21555" x="0" y="0"/>
        </p14:tracePtLst>
        <p14:tracePtLst>
          <p14:tracePt t="31697" x="1365250" y="1222375"/>
          <p14:tracePt t="31914" x="1360488" y="1222375"/>
          <p14:tracePt t="31921" x="1354138" y="1222375"/>
          <p14:tracePt t="31926" x="1336675" y="1228725"/>
          <p14:tracePt t="31943" x="1320800" y="1239838"/>
          <p14:tracePt t="31943" x="1296988" y="1257300"/>
          <p14:tracePt t="31959" x="1268413" y="1285875"/>
          <p14:tracePt t="31976" x="1228725" y="1331913"/>
          <p14:tracePt t="31993" x="1171575" y="1474788"/>
          <p14:tracePt t="32010" x="1120775" y="1577975"/>
          <p14:tracePt t="32027" x="1050925" y="1703388"/>
          <p14:tracePt t="32043" x="965200" y="1857375"/>
          <p14:tracePt t="32060" x="868363" y="2011363"/>
          <p14:tracePt t="32077" x="788988" y="2154238"/>
          <p14:tracePt t="32094" x="736600" y="2274888"/>
          <p14:tracePt t="32110" x="685800" y="2371725"/>
          <p14:tracePt t="32127" x="657225" y="2439988"/>
          <p14:tracePt t="32143" x="635000" y="2474913"/>
          <p14:tracePt t="32160" x="622300" y="2497138"/>
          <p14:tracePt t="32177" x="617538" y="2514600"/>
          <p14:tracePt t="32194" x="611188" y="2532063"/>
          <p14:tracePt t="32210" x="606425" y="2543175"/>
          <p14:tracePt t="32227" x="600075" y="2560638"/>
          <p14:tracePt t="32243" x="588963" y="2578100"/>
          <p14:tracePt t="32260" x="588963" y="2582863"/>
          <p14:tracePt t="32277" x="588963" y="2589213"/>
          <p14:tracePt t="32321" x="588963" y="2593975"/>
          <p14:tracePt t="32394" x="588963" y="2600325"/>
          <p14:tracePt t="32403" x="582613" y="2617788"/>
          <p14:tracePt t="32409" x="571500" y="2708275"/>
          <p14:tracePt t="32427" x="565150" y="2760663"/>
          <p14:tracePt t="32427" x="554038" y="2868613"/>
          <p14:tracePt t="32443" x="542925" y="2965450"/>
          <p14:tracePt t="32460" x="536575" y="3046413"/>
          <p14:tracePt t="32477" x="531813" y="3103563"/>
          <p14:tracePt t="32493" x="525463" y="3132138"/>
          <p14:tracePt t="32510" x="520700" y="3149600"/>
          <p14:tracePt t="32593" x="514350" y="3154363"/>
          <p14:tracePt t="32601" x="508000" y="3160713"/>
          <p14:tracePt t="32609" x="496888" y="3178175"/>
          <p14:tracePt t="32627" x="496888" y="3189288"/>
          <p14:tracePt t="32627" x="474663" y="3235325"/>
          <p14:tracePt t="32643" x="463550" y="3297238"/>
          <p14:tracePt t="32660" x="457200" y="3360738"/>
          <p14:tracePt t="32678" x="450850" y="3389313"/>
          <p14:tracePt t="32693" x="450850" y="3394075"/>
          <p14:tracePt t="32710" x="446088" y="3406775"/>
          <p14:tracePt t="32727" x="446088" y="3411538"/>
          <p14:tracePt t="32743" x="439738" y="3411538"/>
          <p14:tracePt t="32760" x="434975" y="3417888"/>
          <p14:tracePt t="32777" x="434975" y="3422650"/>
          <p14:tracePt t="32793" x="422275" y="3435350"/>
          <p14:tracePt t="32810" x="411163" y="3440113"/>
          <p14:tracePt t="33041" x="411163" y="3435350"/>
          <p14:tracePt t="33057" x="411163" y="3429000"/>
          <p14:tracePt t="33129" x="411163" y="3422650"/>
          <p14:tracePt t="33177" x="406400" y="3422650"/>
          <p14:tracePt t="33186" x="400050" y="3422650"/>
          <p14:tracePt t="33194" x="388938" y="3429000"/>
          <p14:tracePt t="33194" x="354013" y="3446463"/>
          <p14:tracePt t="33210" x="320675" y="3479800"/>
          <p14:tracePt t="33226" x="274638" y="3536950"/>
          <p14:tracePt t="33243" x="234950" y="3589338"/>
          <p14:tracePt t="33260" x="211138" y="3629025"/>
          <p14:tracePt t="33277" x="200025" y="3668713"/>
          <p14:tracePt t="33293" x="182563" y="3725863"/>
          <p14:tracePt t="33310" x="160338" y="3783013"/>
          <p14:tracePt t="33327" x="131763" y="3851275"/>
          <p14:tracePt t="33343" x="96838" y="3914775"/>
          <p14:tracePt t="33360" x="79375" y="3983038"/>
          <p14:tracePt t="33377" x="57150" y="4046538"/>
          <p14:tracePt t="33393" x="57150" y="4064000"/>
          <p14:tracePt t="33410" x="57150" y="4075113"/>
          <p14:tracePt t="33449" x="57150" y="4079875"/>
          <p14:tracePt t="33465" x="57150" y="4092575"/>
          <p14:tracePt t="33489" x="63500" y="4097338"/>
          <p14:tracePt t="33497" x="74613" y="4108450"/>
          <p14:tracePt t="33510" x="79375" y="4114800"/>
          <p14:tracePt t="33510" x="120650" y="4137025"/>
          <p14:tracePt t="33526" x="177800" y="4154488"/>
          <p14:tracePt t="33543" x="234950" y="4171950"/>
          <p14:tracePt t="33560" x="263525" y="4178300"/>
          <p14:tracePt t="33576" x="285750" y="4183063"/>
          <p14:tracePt t="33593" x="307975" y="4183063"/>
          <p14:tracePt t="33610" x="325438" y="4178300"/>
          <p14:tracePt t="33626" x="349250" y="4165600"/>
          <p14:tracePt t="33643" x="365125" y="4160838"/>
          <p14:tracePt t="33660" x="377825" y="4149725"/>
          <p14:tracePt t="33677" x="388938" y="4143375"/>
          <p14:tracePt t="34458" x="393700" y="4143375"/>
          <p14:tracePt t="34506" x="400050" y="4137025"/>
          <p14:tracePt t="34514" x="422275" y="4132263"/>
          <p14:tracePt t="34522" x="446088" y="4132263"/>
          <p14:tracePt t="34530" x="496888" y="4125913"/>
          <p14:tracePt t="34544" x="542925" y="4121150"/>
          <p14:tracePt t="34561" x="582613" y="4114800"/>
          <p14:tracePt t="34578" x="611188" y="4108450"/>
          <p14:tracePt t="34595" x="622300" y="4108450"/>
          <p14:tracePt t="34611" x="635000" y="4103688"/>
          <p14:tracePt t="34628" x="657225" y="4086225"/>
          <p14:tracePt t="34644" x="696913" y="4068763"/>
          <p14:tracePt t="34661" x="736600" y="4051300"/>
          <p14:tracePt t="34677" x="771525" y="4035425"/>
          <p14:tracePt t="34694" x="793750" y="4029075"/>
          <p14:tracePt t="34711" x="817563" y="4022725"/>
          <p14:tracePt t="34728" x="835025" y="4011613"/>
          <p14:tracePt t="34744" x="857250" y="4006850"/>
          <p14:tracePt t="34761" x="868363" y="4000500"/>
          <p14:tracePt t="34777" x="879475" y="4000500"/>
          <p14:tracePt t="34794" x="914400" y="3989388"/>
          <p14:tracePt t="34811" x="949325" y="3983038"/>
          <p14:tracePt t="34827" x="982663" y="3978275"/>
          <p14:tracePt t="34844" x="1011238" y="3965575"/>
          <p14:tracePt t="34861" x="1035050" y="3960813"/>
          <p14:tracePt t="34877" x="1039813" y="3949700"/>
          <p14:tracePt t="34894" x="1050925" y="3932238"/>
          <p14:tracePt t="34911" x="1068388" y="3908425"/>
          <p14:tracePt t="34927" x="1085850" y="3886200"/>
          <p14:tracePt t="34944" x="1103313" y="3857625"/>
          <p14:tracePt t="34961" x="1120775" y="3829050"/>
          <p14:tracePt t="34978" x="1160463" y="3760788"/>
          <p14:tracePt t="34994" x="1171575" y="3708400"/>
          <p14:tracePt t="35011" x="1182688" y="3675063"/>
          <p14:tracePt t="35027" x="1189038" y="3640138"/>
          <p14:tracePt t="35044" x="1189038" y="3611563"/>
          <p14:tracePt t="35061" x="1189038" y="3589338"/>
          <p14:tracePt t="35077" x="1189038" y="3578225"/>
          <p14:tracePt t="35094" x="1189038" y="3565525"/>
          <p14:tracePt t="35111" x="1182688" y="3554413"/>
          <p14:tracePt t="35127" x="1177925" y="3549650"/>
          <p14:tracePt t="35234" x="1193800" y="3543300"/>
          <p14:tracePt t="35242" x="1246188" y="3525838"/>
          <p14:tracePt t="35250" x="1303338" y="3514725"/>
          <p14:tracePt t="35258" x="1393825" y="3503613"/>
          <p14:tracePt t="35261" x="1600200" y="3479800"/>
          <p14:tracePt t="35277" x="1811338" y="3463925"/>
          <p14:tracePt t="35294" x="1960563" y="3457575"/>
          <p14:tracePt t="35311" x="2022475" y="3446463"/>
          <p14:tracePt t="35989" x="0" y="0"/>
        </p14:tracePtLst>
        <p14:tracePtLst>
          <p14:tracePt t="36659" x="2863850" y="3321050"/>
          <p14:tracePt t="36802" x="2868613" y="3321050"/>
          <p14:tracePt t="36810" x="2897188" y="3321050"/>
          <p14:tracePt t="36826" x="2921000" y="3321050"/>
          <p14:tracePt t="36834" x="2971800" y="3325813"/>
          <p14:tracePt t="36850" x="3022600" y="3336925"/>
          <p14:tracePt t="36866" x="3079750" y="3349625"/>
          <p14:tracePt t="36882" x="3114675" y="3354388"/>
          <p14:tracePt t="36898" x="3132138" y="3354388"/>
          <p14:tracePt t="36914" x="3136900" y="3354388"/>
          <p14:tracePt t="37338" x="3136900" y="3360738"/>
          <p14:tracePt t="37346" x="3121025" y="3365500"/>
          <p14:tracePt t="37354" x="3097213" y="3378200"/>
          <p14:tracePt t="37361" x="3051175" y="3389313"/>
          <p14:tracePt t="37377" x="2994025" y="3400425"/>
          <p14:tracePt t="37394" x="2971800" y="3406775"/>
          <p14:tracePt t="37411" x="2960688" y="3406775"/>
          <p14:tracePt t="37427" x="2949575" y="3406775"/>
          <p14:tracePt t="37444" x="2943225" y="3406775"/>
          <p14:tracePt t="37461" x="2932113" y="3406775"/>
          <p14:tracePt t="37498" x="2921000" y="3406775"/>
          <p14:tracePt t="37570" x="2914650" y="3400425"/>
          <p14:tracePt t="37706" x="2921000" y="3394075"/>
          <p14:tracePt t="37714" x="2936875" y="3394075"/>
          <p14:tracePt t="37722" x="2954338" y="3394075"/>
          <p14:tracePt t="37727" x="3006725" y="3394075"/>
          <p14:tracePt t="37744" x="3079750" y="3394075"/>
          <p14:tracePt t="37761" x="3154363" y="3394075"/>
          <p14:tracePt t="37778" x="3211513" y="3394075"/>
          <p14:tracePt t="37778" x="3222625" y="3394075"/>
          <p14:tracePt t="37794" x="3246438" y="3394075"/>
          <p14:tracePt t="38513" x="0" y="0"/>
        </p14:tracePtLst>
        <p14:tracePtLst>
          <p14:tracePt t="39098" x="4389438" y="3297238"/>
          <p14:tracePt t="39194" x="4383088" y="3297238"/>
          <p14:tracePt t="39210" x="4383088" y="3303588"/>
          <p14:tracePt t="39220" x="4371975" y="3314700"/>
          <p14:tracePt t="39226" x="4365625" y="3332163"/>
          <p14:tracePt t="39244" x="4349750" y="3371850"/>
          <p14:tracePt t="39250" x="4332288" y="3417888"/>
          <p14:tracePt t="39261" x="4321175" y="3492500"/>
          <p14:tracePt t="39277" x="4303713" y="3565525"/>
          <p14:tracePt t="39298" x="4303713" y="3646488"/>
          <p14:tracePt t="39314" x="4297363" y="3714750"/>
          <p14:tracePt t="39330" x="4292600" y="3794125"/>
          <p14:tracePt t="39346" x="4286250" y="3875088"/>
          <p14:tracePt t="39362" x="4286250" y="3949700"/>
          <p14:tracePt t="39378" x="4268788" y="4029075"/>
          <p14:tracePt t="39378" x="4268788" y="4057650"/>
          <p14:tracePt t="39411" x="4264025" y="4121150"/>
          <p14:tracePt t="39427" x="4264025" y="4183063"/>
          <p14:tracePt t="39434" x="4257675" y="4235450"/>
          <p14:tracePt t="39444" x="4257675" y="4275138"/>
          <p14:tracePt t="39477" x="4257675" y="4325938"/>
          <p14:tracePt t="39478" x="4257675" y="4365625"/>
          <p14:tracePt t="39494" x="4268788" y="4411663"/>
          <p14:tracePt t="39511" x="4279900" y="4446588"/>
          <p14:tracePt t="39527" x="4297363" y="4468813"/>
          <p14:tracePt t="39544" x="4314825" y="4503738"/>
          <p14:tracePt t="39561" x="4337050" y="4532313"/>
          <p14:tracePt t="39577" x="4378325" y="4560888"/>
          <p14:tracePt t="39594" x="4406900" y="4583113"/>
          <p14:tracePt t="39611" x="4446588" y="4594225"/>
          <p14:tracePt t="39627" x="4508500" y="4611688"/>
          <p14:tracePt t="39644" x="4600575" y="4635500"/>
          <p14:tracePt t="39660" x="4708525" y="4657725"/>
          <p14:tracePt t="39677" x="4829175" y="4675188"/>
          <p14:tracePt t="39694" x="4972050" y="4686300"/>
          <p14:tracePt t="39711" x="5126038" y="4703763"/>
          <p14:tracePt t="39727" x="5275263" y="4708525"/>
          <p14:tracePt t="39744" x="5411788" y="4721225"/>
          <p14:tracePt t="39760" x="5554663" y="4725988"/>
          <p14:tracePt t="39777" x="5772150" y="4725988"/>
          <p14:tracePt t="39794" x="5908675" y="4714875"/>
          <p14:tracePt t="39811" x="6040438" y="4679950"/>
          <p14:tracePt t="39827" x="6137275" y="4629150"/>
          <p14:tracePt t="39844" x="6223000" y="4583113"/>
          <p14:tracePt t="39860" x="6280150" y="4549775"/>
          <p14:tracePt t="39877" x="6315075" y="4521200"/>
          <p14:tracePt t="39894" x="6350000" y="4479925"/>
          <p14:tracePt t="39911" x="6365875" y="4435475"/>
          <p14:tracePt t="39927" x="6394450" y="4378325"/>
          <p14:tracePt t="39944" x="6411913" y="4314825"/>
          <p14:tracePt t="39960" x="6435725" y="4257675"/>
          <p14:tracePt t="39977" x="6440488" y="4189413"/>
          <p14:tracePt t="39994" x="6440488" y="4143375"/>
          <p14:tracePt t="40011" x="6440488" y="4097338"/>
          <p14:tracePt t="40027" x="6423025" y="4040188"/>
          <p14:tracePt t="40044" x="6400800" y="3994150"/>
          <p14:tracePt t="40060" x="6383338" y="3949700"/>
          <p14:tracePt t="40077" x="6365875" y="3908425"/>
          <p14:tracePt t="40094" x="6326188" y="3851275"/>
          <p14:tracePt t="40111" x="6275388" y="3789363"/>
          <p14:tracePt t="40127" x="6218238" y="3721100"/>
          <p14:tracePt t="40144" x="6178550" y="3668713"/>
          <p14:tracePt t="40160" x="6143625" y="3629025"/>
          <p14:tracePt t="40177" x="6064250" y="3554413"/>
          <p14:tracePt t="40194" x="6011863" y="3508375"/>
          <p14:tracePt t="40211" x="5943600" y="3457575"/>
          <p14:tracePt t="40227" x="5875338" y="3406775"/>
          <p14:tracePt t="40244" x="5807075" y="3354388"/>
          <p14:tracePt t="40260" x="5754688" y="3325813"/>
          <p14:tracePt t="40277" x="5721350" y="3303588"/>
          <p14:tracePt t="40294" x="5703888" y="3292475"/>
          <p14:tracePt t="40311" x="5680075" y="3279775"/>
          <p14:tracePt t="40327" x="5657850" y="3268663"/>
          <p14:tracePt t="40344" x="5607050" y="3251200"/>
          <p14:tracePt t="40360" x="5543550" y="3235325"/>
          <p14:tracePt t="40377" x="5446713" y="3206750"/>
          <p14:tracePt t="40394" x="5394325" y="3194050"/>
          <p14:tracePt t="40410" x="5337175" y="3182938"/>
          <p14:tracePt t="40427" x="5292725" y="3178175"/>
          <p14:tracePt t="40444" x="5240338" y="3165475"/>
          <p14:tracePt t="40460" x="5178425" y="3165475"/>
          <p14:tracePt t="40477" x="5114925" y="3160713"/>
          <p14:tracePt t="40494" x="5035550" y="3160713"/>
          <p14:tracePt t="40511" x="4949825" y="3160713"/>
          <p14:tracePt t="40527" x="4846638" y="3178175"/>
          <p14:tracePt t="40544" x="4743450" y="3200400"/>
          <p14:tracePt t="40560" x="4651375" y="3228975"/>
          <p14:tracePt t="40577" x="4583113" y="3257550"/>
          <p14:tracePt t="40594" x="4479925" y="3321050"/>
          <p14:tracePt t="40611" x="4400550" y="3389313"/>
          <p14:tracePt t="40627" x="4321175" y="3451225"/>
          <p14:tracePt t="40644" x="4240213" y="3532188"/>
          <p14:tracePt t="40661" x="4178300" y="3611563"/>
          <p14:tracePt t="40677" x="4132263" y="3692525"/>
          <p14:tracePt t="40694" x="4103688" y="3765550"/>
          <p14:tracePt t="40711" x="4092575" y="3846513"/>
          <p14:tracePt t="40727" x="4079875" y="3921125"/>
          <p14:tracePt t="40744" x="4064000" y="3994150"/>
          <p14:tracePt t="40760" x="4064000" y="4051300"/>
          <p14:tracePt t="40778" x="4057650" y="4149725"/>
          <p14:tracePt t="40795" x="4057650" y="4217988"/>
          <p14:tracePt t="40811" x="4086225" y="4292600"/>
          <p14:tracePt t="40827" x="4121150" y="4371975"/>
          <p14:tracePt t="40844" x="4149725" y="4429125"/>
          <p14:tracePt t="40860" x="4178300" y="4475163"/>
          <p14:tracePt t="40877" x="4206875" y="4525963"/>
          <p14:tracePt t="40894" x="4235450" y="4565650"/>
          <p14:tracePt t="40911" x="4279900" y="4611688"/>
          <p14:tracePt t="40927" x="4343400" y="4664075"/>
          <p14:tracePt t="40944" x="4429125" y="4714875"/>
          <p14:tracePt t="40960" x="4543425" y="4754563"/>
          <p14:tracePt t="40977" x="4708525" y="4800600"/>
          <p14:tracePt t="40994" x="4822825" y="4806950"/>
          <p14:tracePt t="41010" x="4954588" y="4811713"/>
          <p14:tracePt t="41027" x="5092700" y="4800600"/>
          <p14:tracePt t="41044" x="5257800" y="4772025"/>
          <p14:tracePt t="41060" x="5446713" y="4721225"/>
          <p14:tracePt t="41077" x="5618163" y="4679950"/>
          <p14:tracePt t="41094" x="5765800" y="4640263"/>
          <p14:tracePt t="41110" x="5903913" y="4600575"/>
          <p14:tracePt t="41127" x="6029325" y="4554538"/>
          <p14:tracePt t="41144" x="6137275" y="4497388"/>
          <p14:tracePt t="41160" x="6223000" y="4446588"/>
          <p14:tracePt t="41177" x="6308725" y="4389438"/>
          <p14:tracePt t="41194" x="6400800" y="4303713"/>
          <p14:tracePt t="41210" x="6429375" y="4257675"/>
          <p14:tracePt t="41228" x="6446838" y="4200525"/>
          <p14:tracePt t="41244" x="6457950" y="4160838"/>
          <p14:tracePt t="41260" x="6464300" y="4121150"/>
          <p14:tracePt t="41277" x="6464300" y="4079875"/>
          <p14:tracePt t="41295" x="6464300" y="4035425"/>
          <p14:tracePt t="41311" x="6446838" y="3983038"/>
          <p14:tracePt t="41327" x="6407150" y="3914775"/>
          <p14:tracePt t="41344" x="6361113" y="3851275"/>
          <p14:tracePt t="41361" x="6337300" y="3811588"/>
          <p14:tracePt t="41377" x="6280150" y="3754438"/>
          <p14:tracePt t="41394" x="6240463" y="3708400"/>
          <p14:tracePt t="41410" x="6183313" y="3663950"/>
          <p14:tracePt t="41427" x="6121400" y="3606800"/>
          <p14:tracePt t="41444" x="6051550" y="3560763"/>
          <p14:tracePt t="41461" x="5994400" y="3508375"/>
          <p14:tracePt t="41477" x="5943600" y="3479800"/>
          <p14:tracePt t="41494" x="5903913" y="3451225"/>
          <p14:tracePt t="41510" x="5864225" y="3422650"/>
          <p14:tracePt t="41527" x="5811838" y="3389313"/>
          <p14:tracePt t="41544" x="5761038" y="3360738"/>
          <p14:tracePt t="41561" x="5703888" y="3336925"/>
          <p14:tracePt t="41577" x="5611813" y="3297238"/>
          <p14:tracePt t="41594" x="5537200" y="3268663"/>
          <p14:tracePt t="41610" x="5464175" y="3240088"/>
          <p14:tracePt t="41627" x="5372100" y="3222625"/>
          <p14:tracePt t="41644" x="5280025" y="3194050"/>
          <p14:tracePt t="41660" x="5194300" y="3171825"/>
          <p14:tracePt t="41677" x="5126038" y="3171825"/>
          <p14:tracePt t="41694" x="5046663" y="3165475"/>
          <p14:tracePt t="41710" x="4954588" y="3165475"/>
          <p14:tracePt t="41727" x="4864100" y="3182938"/>
          <p14:tracePt t="41744" x="4760913" y="3200400"/>
          <p14:tracePt t="41760" x="4686300" y="3222625"/>
          <p14:tracePt t="41777" x="4618038" y="3240088"/>
          <p14:tracePt t="41794" x="4594225" y="3251200"/>
          <p14:tracePt t="41811" x="4565650" y="3268663"/>
          <p14:tracePt t="41827" x="4532313" y="3292475"/>
          <p14:tracePt t="41844" x="4492625" y="3332163"/>
          <p14:tracePt t="41860" x="4451350" y="3365500"/>
          <p14:tracePt t="41877" x="4406900" y="3417888"/>
          <p14:tracePt t="41894" x="4371975" y="3468688"/>
          <p14:tracePt t="41910" x="4349750" y="3514725"/>
          <p14:tracePt t="41927" x="4337050" y="3554413"/>
          <p14:tracePt t="41944" x="4332288" y="3571875"/>
          <p14:tracePt t="41960" x="4325938" y="3594100"/>
          <p14:tracePt t="41977" x="4321175" y="3622675"/>
          <p14:tracePt t="41994" x="4321175" y="3646488"/>
          <p14:tracePt t="42010" x="4321175" y="3675063"/>
          <p14:tracePt t="42027" x="4321175" y="3708400"/>
          <p14:tracePt t="42044" x="4321175" y="3754438"/>
          <p14:tracePt t="42060" x="4321175" y="3800475"/>
          <p14:tracePt t="42077" x="4321175" y="3840163"/>
          <p14:tracePt t="42093" x="4332288" y="3886200"/>
          <p14:tracePt t="42110" x="4337050" y="3937000"/>
          <p14:tracePt t="42126" x="4343400" y="3994150"/>
          <p14:tracePt t="42143" x="4360863" y="4057650"/>
          <p14:tracePt t="42161" x="4389438" y="4132263"/>
          <p14:tracePt t="42177" x="4435475" y="4251325"/>
          <p14:tracePt t="42195" x="4464050" y="4308475"/>
          <p14:tracePt t="42211" x="4486275" y="4337050"/>
          <p14:tracePt t="42227" x="4514850" y="4371975"/>
          <p14:tracePt t="42244" x="4525963" y="4400550"/>
          <p14:tracePt t="42260" x="4560888" y="4429125"/>
          <p14:tracePt t="42277" x="4594225" y="4468813"/>
          <p14:tracePt t="42294" x="4657725" y="4503738"/>
          <p14:tracePt t="42311" x="4749800" y="4532313"/>
          <p14:tracePt t="42327" x="4868863" y="4543425"/>
          <p14:tracePt t="42343" x="4994275" y="4554538"/>
          <p14:tracePt t="42360" x="5137150" y="4537075"/>
          <p14:tracePt t="42377" x="5365750" y="4457700"/>
          <p14:tracePt t="42394" x="5526088" y="4383088"/>
          <p14:tracePt t="42410" x="5680075" y="4308475"/>
          <p14:tracePt t="42427" x="5818188" y="4240213"/>
          <p14:tracePt t="42444" x="5921375" y="4171950"/>
          <p14:tracePt t="42460" x="5994400" y="4114800"/>
          <p14:tracePt t="42477" x="6046788" y="4068763"/>
          <p14:tracePt t="42494" x="6080125" y="4029075"/>
          <p14:tracePt t="42510" x="6103938" y="3978275"/>
          <p14:tracePt t="42527" x="6108700" y="3943350"/>
          <p14:tracePt t="42544" x="6115050" y="3903663"/>
          <p14:tracePt t="42561" x="6115050" y="3863975"/>
          <p14:tracePt t="42577" x="6108700" y="3817938"/>
          <p14:tracePt t="42594" x="6103938" y="3800475"/>
          <p14:tracePt t="42610" x="6103938" y="3778250"/>
          <p14:tracePt t="42627" x="6097588" y="3778250"/>
          <p14:tracePt t="42781" x="0" y="0"/>
        </p14:tracePtLst>
        <p14:tracePtLst>
          <p14:tracePt t="45082" x="650875" y="5337175"/>
          <p14:tracePt t="45554" x="663575" y="5337175"/>
          <p14:tracePt t="45560" x="760413" y="5337175"/>
          <p14:tracePt t="45577" x="835025" y="5332413"/>
          <p14:tracePt t="45578" x="1079500" y="5308600"/>
          <p14:tracePt t="45594" x="1377950" y="5275263"/>
          <p14:tracePt t="45610" x="1674813" y="5246688"/>
          <p14:tracePt t="45627" x="1885950" y="5229225"/>
          <p14:tracePt t="45643" x="2079625" y="5207000"/>
          <p14:tracePt t="45660" x="2228850" y="5183188"/>
          <p14:tracePt t="45677" x="2349500" y="5160963"/>
          <p14:tracePt t="45694" x="2428875" y="5154613"/>
          <p14:tracePt t="45710" x="2497138" y="5143500"/>
          <p14:tracePt t="45727" x="2536825" y="5143500"/>
          <p14:tracePt t="45743" x="2578100" y="5137150"/>
          <p14:tracePt t="45760" x="2593975" y="5137150"/>
          <p14:tracePt t="45777" x="2600325" y="5137150"/>
          <p14:tracePt t="45817" x="2611438" y="5137150"/>
          <p14:tracePt t="45827" x="2622550" y="5137150"/>
          <p14:tracePt t="45827" x="2663825" y="5137150"/>
          <p14:tracePt t="45843" x="2708275" y="5137150"/>
          <p14:tracePt t="45861" x="2765425" y="5143500"/>
          <p14:tracePt t="45877" x="2840038" y="5154613"/>
          <p14:tracePt t="45893" x="2925763" y="5172075"/>
          <p14:tracePt t="45910" x="2989263" y="5178425"/>
          <p14:tracePt t="45927" x="3017838" y="5183188"/>
          <p14:tracePt t="45943" x="3028950" y="5183188"/>
          <p14:tracePt t="45986" x="3040063" y="5183188"/>
          <p14:tracePt t="45994" x="3046413" y="5183188"/>
          <p14:tracePt t="45994" x="3063875" y="5183188"/>
          <p14:tracePt t="46010" x="3079750" y="5183188"/>
          <p14:tracePt t="46027" x="3092450" y="5183188"/>
          <p14:tracePt t="46043" x="3103563" y="5183188"/>
          <p14:tracePt t="46060" x="3125788" y="5189538"/>
          <p14:tracePt t="46077" x="3160713" y="5189538"/>
          <p14:tracePt t="46094" x="3189288" y="5189538"/>
          <p14:tracePt t="46110" x="3228975" y="5189538"/>
          <p14:tracePt t="46127" x="3251200" y="5189538"/>
          <p14:tracePt t="46143" x="3268663" y="5189538"/>
          <p14:tracePt t="46186" x="3279775" y="5183188"/>
          <p14:tracePt t="46202" x="3286125" y="5183188"/>
          <p14:tracePt t="46217" x="3286125" y="5178425"/>
          <p14:tracePt t="46242" x="3292475" y="5178425"/>
          <p14:tracePt t="46266" x="3303588" y="5172075"/>
          <p14:tracePt t="46282" x="3308350" y="5165725"/>
          <p14:tracePt t="46298" x="3321050" y="5165725"/>
          <p14:tracePt t="46305" x="3332163" y="5165725"/>
          <p14:tracePt t="46314" x="3349625" y="5160963"/>
          <p14:tracePt t="46327" x="3365500" y="5154613"/>
          <p14:tracePt t="46343" x="3382963" y="5149850"/>
          <p14:tracePt t="46361" x="3394075" y="5143500"/>
          <p14:tracePt t="46377" x="3435350" y="5137150"/>
          <p14:tracePt t="46394" x="3463925" y="5132388"/>
          <p14:tracePt t="46410" x="3492500" y="5132388"/>
          <p14:tracePt t="46427" x="3514725" y="5126038"/>
          <p14:tracePt t="46444" x="3532188" y="5121275"/>
          <p14:tracePt t="46461" x="3543300" y="5121275"/>
          <p14:tracePt t="46477" x="3554413" y="5114925"/>
          <p14:tracePt t="46494" x="3560763" y="5114925"/>
          <p14:tracePt t="46625" x="3549650" y="5114925"/>
          <p14:tracePt t="46633" x="3536950" y="5121275"/>
          <p14:tracePt t="46641" x="3532188" y="5121275"/>
          <p14:tracePt t="46649" x="3497263" y="5126038"/>
          <p14:tracePt t="46660" x="3479800" y="5126038"/>
          <p14:tracePt t="46677" x="3468688" y="5126038"/>
          <p14:tracePt t="46850" x="3475038" y="5126038"/>
          <p14:tracePt t="46857" x="3497263" y="5126038"/>
          <p14:tracePt t="46866" x="3514725" y="5126038"/>
          <p14:tracePt t="46874" x="3560763" y="5126038"/>
          <p14:tracePt t="46877" x="3651250" y="5126038"/>
          <p14:tracePt t="46894" x="3732213" y="5126038"/>
          <p14:tracePt t="46910" x="3800475" y="5126038"/>
          <p14:tracePt t="46927" x="3829050" y="5126038"/>
          <p14:tracePt t="46943" x="3840163" y="5126038"/>
          <p14:tracePt t="47129" x="3829050" y="5126038"/>
          <p14:tracePt t="47137" x="3811588" y="5126038"/>
          <p14:tracePt t="47153" x="3806825" y="5126038"/>
          <p14:tracePt t="47153" x="3783013" y="5126038"/>
          <p14:tracePt t="47159" x="3736975" y="5121275"/>
          <p14:tracePt t="47176" x="3703638" y="5121275"/>
          <p14:tracePt t="47193" x="3679825" y="5114925"/>
          <p14:tracePt t="47209" x="3668713" y="5114925"/>
          <p14:tracePt t="47425" x="3675063" y="5114925"/>
          <p14:tracePt t="47433" x="3692525" y="5108575"/>
          <p14:tracePt t="47443" x="3697288" y="5108575"/>
          <p14:tracePt t="47444" x="3725863" y="5103813"/>
          <p14:tracePt t="47460" x="3736975" y="5103813"/>
          <p14:tracePt t="47477" x="3749675" y="5103813"/>
          <p14:tracePt t="47681" x="3736975" y="5103813"/>
          <p14:tracePt t="47689" x="3725863" y="5103813"/>
          <p14:tracePt t="47697" x="3714750" y="5103813"/>
          <p14:tracePt t="47710" x="3697288" y="5103813"/>
          <p14:tracePt t="47710" x="3663950" y="5103813"/>
          <p14:tracePt t="47727" x="3646488" y="5103813"/>
          <p14:tracePt t="47743" x="3640138" y="5103813"/>
          <p14:tracePt t="47760" x="3635375" y="5103813"/>
          <p14:tracePt t="4886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  <a:noFill/>
          <a:ln/>
        </p:spPr>
        <p:txBody>
          <a:bodyPr/>
          <a:lstStyle/>
          <a:p>
            <a:r>
              <a:rPr lang="en-US" dirty="0"/>
              <a:t>Interaction of Radiation with Matter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343400" cy="5791200"/>
          </a:xfrm>
          <a:noFill/>
          <a:ln/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</a:pPr>
            <a:r>
              <a:rPr lang="en-US" sz="5100" dirty="0" smtClean="0"/>
              <a:t>Interaction of radiation with matter leads to:</a:t>
            </a:r>
          </a:p>
          <a:p>
            <a:pPr lvl="1">
              <a:lnSpc>
                <a:spcPct val="90000"/>
              </a:lnSpc>
            </a:pPr>
            <a:r>
              <a:rPr lang="en-US" sz="5100" dirty="0" smtClean="0"/>
              <a:t>dissociation of molecules</a:t>
            </a:r>
          </a:p>
          <a:p>
            <a:pPr lvl="1">
              <a:lnSpc>
                <a:spcPct val="90000"/>
              </a:lnSpc>
            </a:pPr>
            <a:r>
              <a:rPr lang="en-US" sz="5100" dirty="0" smtClean="0"/>
              <a:t>excitation of atoms or molecules</a:t>
            </a:r>
          </a:p>
          <a:p>
            <a:pPr lvl="1">
              <a:lnSpc>
                <a:spcPct val="90000"/>
              </a:lnSpc>
            </a:pPr>
            <a:r>
              <a:rPr lang="en-US" sz="5100" dirty="0" smtClean="0"/>
              <a:t>ionization of atoms or molecules</a:t>
            </a:r>
          </a:p>
          <a:p>
            <a:pPr>
              <a:lnSpc>
                <a:spcPct val="90000"/>
              </a:lnSpc>
            </a:pPr>
            <a:r>
              <a:rPr lang="en-US" sz="5100" dirty="0" smtClean="0"/>
              <a:t>Ionization is easily measured</a:t>
            </a:r>
          </a:p>
          <a:p>
            <a:pPr lvl="1">
              <a:lnSpc>
                <a:spcPct val="90000"/>
              </a:lnSpc>
            </a:pPr>
            <a:r>
              <a:rPr lang="en-US" sz="5100" dirty="0" smtClean="0"/>
              <a:t>used for detection</a:t>
            </a:r>
          </a:p>
          <a:p>
            <a:pPr>
              <a:lnSpc>
                <a:spcPct val="90000"/>
              </a:lnSpc>
            </a:pPr>
            <a:r>
              <a:rPr lang="en-US" sz="5100" dirty="0" smtClean="0"/>
              <a:t>In air about 35 eV of energy are dissipated for each ion pair formed  </a:t>
            </a:r>
          </a:p>
          <a:p>
            <a:pPr>
              <a:lnSpc>
                <a:spcPct val="90000"/>
              </a:lnSpc>
            </a:pPr>
            <a:r>
              <a:rPr lang="en-US" sz="5100" dirty="0" smtClean="0"/>
              <a:t>Other gases</a:t>
            </a:r>
          </a:p>
          <a:p>
            <a:pPr>
              <a:lnSpc>
                <a:spcPct val="90000"/>
              </a:lnSpc>
            </a:pPr>
            <a:r>
              <a:rPr lang="en-US" sz="5100" dirty="0" err="1" smtClean="0"/>
              <a:t>Xe</a:t>
            </a:r>
            <a:r>
              <a:rPr lang="en-US" sz="5100" dirty="0" smtClean="0"/>
              <a:t>: 21.9 eV, He: 43 eV, NH3: 39 eV (IP = 10.8 eV), Ge: 2.9 eV</a:t>
            </a:r>
          </a:p>
          <a:p>
            <a:pPr lvl="1">
              <a:lnSpc>
                <a:spcPct val="90000"/>
              </a:lnSpc>
            </a:pPr>
            <a:r>
              <a:rPr lang="en-US" sz="5100" dirty="0" smtClean="0"/>
              <a:t>Radiation </a:t>
            </a:r>
            <a:r>
              <a:rPr lang="en-US" sz="5100" dirty="0"/>
              <a:t>detected by interaction with matter</a:t>
            </a:r>
          </a:p>
          <a:p>
            <a:pPr lvl="1">
              <a:lnSpc>
                <a:spcPct val="90000"/>
              </a:lnSpc>
            </a:pPr>
            <a:r>
              <a:rPr lang="en-US" sz="5100" dirty="0"/>
              <a:t>Interactions </a:t>
            </a:r>
            <a:r>
              <a:rPr lang="en-US" sz="5100" u="sng" dirty="0"/>
              <a:t>ultimately</a:t>
            </a:r>
            <a:r>
              <a:rPr lang="en-US" sz="5100" dirty="0"/>
              <a:t> have the same effect </a:t>
            </a:r>
            <a:endParaRPr lang="en-US" sz="5100" dirty="0" smtClean="0"/>
          </a:p>
          <a:p>
            <a:pPr lvl="2">
              <a:lnSpc>
                <a:spcPct val="90000"/>
              </a:lnSpc>
            </a:pPr>
            <a:r>
              <a:rPr lang="en-US" sz="5100" dirty="0" smtClean="0"/>
              <a:t>(</a:t>
            </a:r>
            <a:r>
              <a:rPr lang="en-US" sz="5100" dirty="0"/>
              <a:t>35 ev/ion pair formation</a:t>
            </a:r>
            <a:r>
              <a:rPr lang="en-US" sz="51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5100" dirty="0" smtClean="0"/>
              <a:t>Measure total </a:t>
            </a:r>
            <a:r>
              <a:rPr lang="en-US" sz="5100" dirty="0"/>
              <a:t>number of ions </a:t>
            </a:r>
            <a:r>
              <a:rPr lang="en-US" sz="5100" dirty="0" smtClean="0"/>
              <a:t>produced to determine energy</a:t>
            </a:r>
          </a:p>
          <a:p>
            <a:pPr lvl="1">
              <a:lnSpc>
                <a:spcPct val="90000"/>
              </a:lnSpc>
            </a:pPr>
            <a:endParaRPr lang="en-US" sz="3200" dirty="0"/>
          </a:p>
          <a:p>
            <a:pPr lvl="1">
              <a:lnSpc>
                <a:spcPct val="90000"/>
              </a:lnSpc>
            </a:pP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19600" y="838200"/>
            <a:ext cx="39624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Loss Overview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sufficiently high energy ion is bare and energy loss is through electronic excitation and ionization of stopping material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velocities comparable to the K-shell electron, ion begins to pick up electrons, stopping is still electronic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velocities comparable to valence electrons elastic collisions account for energy loss</a:t>
            </a:r>
          </a:p>
          <a:p>
            <a:pPr marL="1136650" marR="0" lvl="1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BE001E"/>
                </a:solidFill>
                <a:effectLst/>
                <a:uLnTx/>
                <a:uFillTx/>
                <a:latin typeface="+mn-lt"/>
              </a:rPr>
              <a:t>nuclear stopping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sharp difference point between methods 2 and 3</a:t>
            </a:r>
          </a:p>
          <a:p>
            <a:pPr marL="800100" lvl="1" indent="-34290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US" sz="2800" b="1" kern="0" dirty="0">
                <a:solidFill>
                  <a:srgbClr val="6E0043"/>
                </a:solidFill>
                <a:latin typeface="+mn-lt"/>
              </a:rPr>
              <a:t>e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lastic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inelastic collisions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3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179" x="806450" y="1531938"/>
          <p14:tracePt t="18207" x="822325" y="1549400"/>
          <p14:tracePt t="18225" x="839788" y="1560513"/>
          <p14:tracePt t="18243" x="857250" y="1577975"/>
          <p14:tracePt t="18262" x="914400" y="1622425"/>
          <p14:tracePt t="18289" x="949325" y="1657350"/>
          <p14:tracePt t="18307" x="1035050" y="1736725"/>
          <p14:tracePt t="18339" x="1057275" y="1765300"/>
          <p14:tracePt t="18361" x="1085850" y="1789113"/>
          <p14:tracePt t="18379" x="1092200" y="1800225"/>
          <p14:tracePt t="18405" x="1108075" y="1806575"/>
          <p14:tracePt t="18424" x="1114425" y="1811338"/>
          <p14:tracePt t="18479" x="1114425" y="1817688"/>
          <p14:tracePt t="18527" x="1125538" y="1822450"/>
          <p14:tracePt t="18535" x="1136650" y="1828800"/>
          <p14:tracePt t="18535" x="1149350" y="1839913"/>
          <p14:tracePt t="18545" x="1165225" y="1857375"/>
          <p14:tracePt t="18561" x="1182688" y="1868488"/>
          <p14:tracePt t="18579" x="1193800" y="1885950"/>
          <p14:tracePt t="18595" x="1211263" y="1897063"/>
          <p14:tracePt t="18612" x="1222375" y="1914525"/>
          <p14:tracePt t="18629" x="1235075" y="1931988"/>
          <p14:tracePt t="18645" x="1250950" y="1949450"/>
          <p14:tracePt t="18663" x="1268413" y="1971675"/>
          <p14:tracePt t="18679" x="1285875" y="1993900"/>
          <p14:tracePt t="18695" x="1303338" y="2017713"/>
          <p14:tracePt t="18712" x="1320800" y="2039938"/>
          <p14:tracePt t="18729" x="1336675" y="2057400"/>
          <p14:tracePt t="18746" x="1349375" y="2074863"/>
          <p14:tracePt t="18762" x="1365250" y="2085975"/>
          <p14:tracePt t="18779" x="1377950" y="2103438"/>
          <p14:tracePt t="18795" x="1393825" y="2114550"/>
          <p14:tracePt t="18812" x="1406525" y="2132013"/>
          <p14:tracePt t="18829" x="1422400" y="2136775"/>
          <p14:tracePt t="18863" x="1428750" y="2143125"/>
          <p14:tracePt t="18967" x="1439863" y="2154238"/>
          <p14:tracePt t="18975" x="1450975" y="2160588"/>
          <p14:tracePt t="18983" x="1468438" y="2165350"/>
          <p14:tracePt t="18995" x="1479550" y="2178050"/>
          <p14:tracePt t="18999" x="1531938" y="2200275"/>
          <p14:tracePt t="19011" x="1593850" y="2228850"/>
          <p14:tracePt t="19029" x="1679575" y="2257425"/>
          <p14:tracePt t="19045" x="1754188" y="2286000"/>
          <p14:tracePt t="19062" x="1839913" y="2314575"/>
          <p14:tracePt t="19079" x="1954213" y="2343150"/>
          <p14:tracePt t="19095" x="2039938" y="2365375"/>
          <p14:tracePt t="19112" x="2132013" y="2389188"/>
          <p14:tracePt t="19129" x="2235200" y="2411413"/>
          <p14:tracePt t="19145" x="2325688" y="2428875"/>
          <p14:tracePt t="19161" x="2417763" y="2439988"/>
          <p14:tracePt t="19178" x="2497138" y="2446338"/>
          <p14:tracePt t="19195" x="2565400" y="2446338"/>
          <p14:tracePt t="19212" x="2646363" y="2446338"/>
          <p14:tracePt t="19228" x="2725738" y="2439988"/>
          <p14:tracePt t="19245" x="2811463" y="2422525"/>
          <p14:tracePt t="19262" x="2892425" y="2411413"/>
          <p14:tracePt t="19262" x="2925763" y="2393950"/>
          <p14:tracePt t="19279" x="3011488" y="2360613"/>
          <p14:tracePt t="19295" x="3079750" y="2325688"/>
          <p14:tracePt t="19312" x="3108325" y="2297113"/>
          <p14:tracePt t="19329" x="3136900" y="2274888"/>
          <p14:tracePt t="19346" x="3160713" y="2239963"/>
          <p14:tracePt t="19362" x="3171825" y="2206625"/>
          <p14:tracePt t="19379" x="3178175" y="2171700"/>
          <p14:tracePt t="19395" x="3178175" y="2125663"/>
          <p14:tracePt t="19412" x="3160713" y="2063750"/>
          <p14:tracePt t="19429" x="3132138" y="2006600"/>
          <p14:tracePt t="19446" x="3086100" y="1943100"/>
          <p14:tracePt t="19462" x="3046413" y="1892300"/>
          <p14:tracePt t="19462" x="3017838" y="1868488"/>
          <p14:tracePt t="19479" x="2949575" y="1817688"/>
          <p14:tracePt t="19495" x="2868613" y="1760538"/>
          <p14:tracePt t="19512" x="2782888" y="1708150"/>
          <p14:tracePt t="19529" x="2703513" y="1668463"/>
          <p14:tracePt t="19545" x="2640013" y="1635125"/>
          <p14:tracePt t="19562" x="2560638" y="1600200"/>
          <p14:tracePt t="19579" x="2479675" y="1571625"/>
          <p14:tracePt t="19595" x="2378075" y="1543050"/>
          <p14:tracePt t="19612" x="2274888" y="1520825"/>
          <p14:tracePt t="19629" x="2182813" y="1497013"/>
          <p14:tracePt t="19645" x="2068513" y="1474788"/>
          <p14:tracePt t="19662" x="1949450" y="1463675"/>
          <p14:tracePt t="19662" x="1892300" y="1446213"/>
          <p14:tracePt t="19680" x="1771650" y="1428750"/>
          <p14:tracePt t="19696" x="1639888" y="1422400"/>
          <p14:tracePt t="19712" x="1525588" y="1417638"/>
          <p14:tracePt t="19730" x="1417638" y="1417638"/>
          <p14:tracePt t="19745" x="1285875" y="1417638"/>
          <p14:tracePt t="19762" x="1160463" y="1422400"/>
          <p14:tracePt t="19779" x="1039813" y="1435100"/>
          <p14:tracePt t="19795" x="954088" y="1439863"/>
          <p14:tracePt t="19812" x="885825" y="1457325"/>
          <p14:tracePt t="19829" x="846138" y="1474788"/>
          <p14:tracePt t="19845" x="800100" y="1492250"/>
          <p14:tracePt t="19862" x="736600" y="1543050"/>
          <p14:tracePt t="19880" x="696913" y="1582738"/>
          <p14:tracePt t="19895" x="668338" y="1622425"/>
          <p14:tracePt t="19912" x="646113" y="1679575"/>
          <p14:tracePt t="19929" x="622300" y="1754188"/>
          <p14:tracePt t="19945" x="611188" y="1839913"/>
          <p14:tracePt t="19962" x="611188" y="1925638"/>
          <p14:tracePt t="19979" x="611188" y="2022475"/>
          <p14:tracePt t="19995" x="628650" y="2125663"/>
          <p14:tracePt t="20012" x="674688" y="2239963"/>
          <p14:tracePt t="20029" x="731838" y="2349500"/>
          <p14:tracePt t="20045" x="793750" y="2435225"/>
          <p14:tracePt t="20062" x="863600" y="2514600"/>
          <p14:tracePt t="20079" x="989013" y="2617788"/>
          <p14:tracePt t="20095" x="1096963" y="2679700"/>
          <p14:tracePt t="20112" x="1246188" y="2725738"/>
          <p14:tracePt t="20129" x="1435100" y="2749550"/>
          <p14:tracePt t="20145" x="1639888" y="2778125"/>
          <p14:tracePt t="20162" x="1851025" y="2794000"/>
          <p14:tracePt t="20179" x="2028825" y="2794000"/>
          <p14:tracePt t="20195" x="2193925" y="2771775"/>
          <p14:tracePt t="20212" x="2343150" y="2732088"/>
          <p14:tracePt t="20229" x="2503488" y="2686050"/>
          <p14:tracePt t="20245" x="2663825" y="2611438"/>
          <p14:tracePt t="20262" x="2846388" y="2536825"/>
          <p14:tracePt t="20279" x="3057525" y="2451100"/>
          <p14:tracePt t="20295" x="3154363" y="2400300"/>
          <p14:tracePt t="20312" x="3222625" y="2360613"/>
          <p14:tracePt t="20329" x="3275013" y="2320925"/>
          <p14:tracePt t="20345" x="3308350" y="2279650"/>
          <p14:tracePt t="20362" x="3336925" y="2246313"/>
          <p14:tracePt t="20379" x="3354388" y="2206625"/>
          <p14:tracePt t="20395" x="3360738" y="2165350"/>
          <p14:tracePt t="20412" x="3360738" y="2143125"/>
          <p14:tracePt t="20429" x="3354388" y="2108200"/>
          <p14:tracePt t="20445" x="3332163" y="2068513"/>
          <p14:tracePt t="20462" x="3303588" y="2028825"/>
          <p14:tracePt t="20479" x="3217863" y="1954213"/>
          <p14:tracePt t="20495" x="3121025" y="1892300"/>
          <p14:tracePt t="20512" x="3006725" y="1828800"/>
          <p14:tracePt t="20529" x="2863850" y="1765300"/>
          <p14:tracePt t="20545" x="2720975" y="1708150"/>
          <p14:tracePt t="20562" x="2589213" y="1663700"/>
          <p14:tracePt t="20579" x="2435225" y="1622425"/>
          <p14:tracePt t="20595" x="2286000" y="1582738"/>
          <p14:tracePt t="20612" x="2149475" y="1560513"/>
          <p14:tracePt t="20629" x="2017713" y="1543050"/>
          <p14:tracePt t="20645" x="1897063" y="1536700"/>
          <p14:tracePt t="20662" x="1749425" y="1536700"/>
          <p14:tracePt t="20680" x="1668463" y="1560513"/>
          <p14:tracePt t="20696" x="1593850" y="1589088"/>
          <p14:tracePt t="20712" x="1514475" y="1622425"/>
          <p14:tracePt t="20729" x="1446213" y="1663700"/>
          <p14:tracePt t="20745" x="1371600" y="1720850"/>
          <p14:tracePt t="20762" x="1296988" y="1782763"/>
          <p14:tracePt t="20779" x="1239838" y="1857375"/>
          <p14:tracePt t="20795" x="1200150" y="1949450"/>
          <p14:tracePt t="20812" x="1177925" y="2051050"/>
          <p14:tracePt t="20829" x="1160463" y="2154238"/>
          <p14:tracePt t="20845" x="1160463" y="2263775"/>
          <p14:tracePt t="20862" x="1165225" y="2360613"/>
          <p14:tracePt t="20879" x="1193800" y="2457450"/>
          <p14:tracePt t="20895" x="1217613" y="2497138"/>
          <p14:tracePt t="20912" x="1250950" y="2525713"/>
          <p14:tracePt t="20929" x="1303338" y="2560638"/>
          <p14:tracePt t="20945" x="1389063" y="2600325"/>
          <p14:tracePt t="20962" x="1508125" y="2628900"/>
          <p14:tracePt t="20979" x="1674813" y="2663825"/>
          <p14:tracePt t="20995" x="1903413" y="2679700"/>
          <p14:tracePt t="21012" x="2189163" y="2686050"/>
          <p14:tracePt t="21029" x="2439988" y="2674938"/>
          <p14:tracePt t="21045" x="2725738" y="2635250"/>
          <p14:tracePt t="21062" x="3006725" y="2554288"/>
          <p14:tracePt t="21078" x="3365500" y="2446338"/>
          <p14:tracePt t="21095" x="3549650" y="2371725"/>
          <p14:tracePt t="21112" x="3679825" y="2308225"/>
          <p14:tracePt t="21129" x="3778250" y="2246313"/>
          <p14:tracePt t="21145" x="3846513" y="2206625"/>
          <p14:tracePt t="21162" x="3875088" y="2171700"/>
          <p14:tracePt t="21178" x="3892550" y="2149475"/>
          <p14:tracePt t="21196" x="3897313" y="2120900"/>
          <p14:tracePt t="21212" x="3897313" y="2092325"/>
          <p14:tracePt t="21229" x="3897313" y="2057400"/>
          <p14:tracePt t="21245" x="3875088" y="2022475"/>
          <p14:tracePt t="21262" x="3829050" y="1971675"/>
          <p14:tracePt t="21279" x="3736975" y="1897063"/>
          <p14:tracePt t="21295" x="3640138" y="1839913"/>
          <p14:tracePt t="21312" x="3503613" y="1782763"/>
          <p14:tracePt t="21329" x="3354388" y="1731963"/>
          <p14:tracePt t="21345" x="3182938" y="1679575"/>
          <p14:tracePt t="21362" x="2994025" y="1635125"/>
          <p14:tracePt t="21378" x="2828925" y="1600200"/>
          <p14:tracePt t="21395" x="2646363" y="1582738"/>
          <p14:tracePt t="21412" x="2457450" y="1565275"/>
          <p14:tracePt t="21429" x="2263775" y="1560513"/>
          <p14:tracePt t="21445" x="2068513" y="1560513"/>
          <p14:tracePt t="21462" x="1903413" y="1571625"/>
          <p14:tracePt t="21479" x="1674813" y="1600200"/>
          <p14:tracePt t="21495" x="1554163" y="1639888"/>
          <p14:tracePt t="21512" x="1450975" y="1674813"/>
          <p14:tracePt t="21529" x="1354138" y="1720850"/>
          <p14:tracePt t="21545" x="1268413" y="1771650"/>
          <p14:tracePt t="21562" x="1189038" y="1828800"/>
          <p14:tracePt t="21578" x="1131888" y="1897063"/>
          <p14:tracePt t="21595" x="1092200" y="1965325"/>
          <p14:tracePt t="21612" x="1063625" y="2035175"/>
          <p14:tracePt t="21629" x="1050925" y="2097088"/>
          <p14:tracePt t="21645" x="1046163" y="2160588"/>
          <p14:tracePt t="21662" x="1046163" y="2217738"/>
          <p14:tracePt t="21679" x="1068388" y="2320925"/>
          <p14:tracePt t="21696" x="1096963" y="2393950"/>
          <p14:tracePt t="21712" x="1143000" y="2474913"/>
          <p14:tracePt t="21729" x="1200150" y="2543175"/>
          <p14:tracePt t="21745" x="1268413" y="2600325"/>
          <p14:tracePt t="21762" x="1365250" y="2657475"/>
          <p14:tracePt t="21779" x="1492250" y="2720975"/>
          <p14:tracePt t="21795" x="1646238" y="2771775"/>
          <p14:tracePt t="21812" x="1828800" y="2800350"/>
          <p14:tracePt t="21829" x="2057400" y="2811463"/>
          <p14:tracePt t="21845" x="2308225" y="2800350"/>
          <p14:tracePt t="21862" x="2720975" y="2736850"/>
          <p14:tracePt t="21879" x="2971800" y="2686050"/>
          <p14:tracePt t="21895" x="3235325" y="2606675"/>
          <p14:tracePt t="21912" x="3417888" y="2525713"/>
          <p14:tracePt t="21929" x="3549650" y="2451100"/>
          <p14:tracePt t="21945" x="3640138" y="2393950"/>
          <p14:tracePt t="21962" x="3697288" y="2354263"/>
          <p14:tracePt t="21979" x="3714750" y="2320925"/>
          <p14:tracePt t="21995" x="3721100" y="2297113"/>
          <p14:tracePt t="22012" x="3721100" y="2274888"/>
          <p14:tracePt t="22028" x="3714750" y="2239963"/>
          <p14:tracePt t="22045" x="3692525" y="2206625"/>
          <p14:tracePt t="22062" x="3640138" y="2160588"/>
          <p14:tracePt t="22062" x="3594100" y="2132013"/>
          <p14:tracePt t="22079" x="3468688" y="2063750"/>
          <p14:tracePt t="22095" x="3308350" y="1989138"/>
          <p14:tracePt t="22112" x="3114675" y="1914525"/>
          <p14:tracePt t="22129" x="2925763" y="1857375"/>
          <p14:tracePt t="22145" x="2697163" y="1793875"/>
          <p14:tracePt t="22163" x="2451100" y="1760538"/>
          <p14:tracePt t="22179" x="2235200" y="1731963"/>
          <p14:tracePt t="22195" x="2028825" y="1725613"/>
          <p14:tracePt t="22212" x="1835150" y="1725613"/>
          <p14:tracePt t="22228" x="1639888" y="1749425"/>
          <p14:tracePt t="22245" x="1474788" y="1782763"/>
          <p14:tracePt t="22262" x="1331913" y="1822450"/>
          <p14:tracePt t="22279" x="1193800" y="1879600"/>
          <p14:tracePt t="22295" x="1160463" y="1914525"/>
          <p14:tracePt t="22313" x="1136650" y="1954213"/>
          <p14:tracePt t="22329" x="1125538" y="1989138"/>
          <p14:tracePt t="22345" x="1125538" y="2028825"/>
          <p14:tracePt t="22362" x="1125538" y="2074863"/>
          <p14:tracePt t="22379" x="1136650" y="2136775"/>
          <p14:tracePt t="22395" x="1171575" y="2206625"/>
          <p14:tracePt t="22412" x="1235075" y="2274888"/>
          <p14:tracePt t="22428" x="1325563" y="2343150"/>
          <p14:tracePt t="22445" x="1422400" y="2393950"/>
          <p14:tracePt t="22462" x="1520825" y="2446338"/>
          <p14:tracePt t="22462" x="1577975" y="2474913"/>
          <p14:tracePt t="22479" x="1703388" y="2514600"/>
          <p14:tracePt t="22495" x="1835150" y="2543175"/>
          <p14:tracePt t="22512" x="1982788" y="2560638"/>
          <p14:tracePt t="22528" x="2136775" y="2560638"/>
          <p14:tracePt t="22545" x="2303463" y="2560638"/>
          <p14:tracePt t="22562" x="2446338" y="2549525"/>
          <p14:tracePt t="22579" x="2549525" y="2532063"/>
          <p14:tracePt t="22595" x="2600325" y="2514600"/>
          <p14:tracePt t="22612" x="2611438" y="2514600"/>
          <p14:tracePt t="22629" x="2617788" y="2508250"/>
          <p14:tracePt t="22815" x="2622550" y="2508250"/>
          <p14:tracePt t="22815" x="0" y="0"/>
        </p14:tracePtLst>
        <p14:tracePtLst>
          <p14:tracePt t="43704" x="1674813" y="3486150"/>
          <p14:tracePt t="43832" x="1657350" y="3486150"/>
          <p14:tracePt t="43839" x="1635125" y="3497263"/>
          <p14:tracePt t="43847" x="1560513" y="3514725"/>
          <p14:tracePt t="43863" x="1520825" y="3532188"/>
          <p14:tracePt t="43871" x="1468438" y="3543300"/>
          <p14:tracePt t="43879" x="1314450" y="3582988"/>
          <p14:tracePt t="43903" x="1211263" y="3606800"/>
          <p14:tracePt t="43913" x="1120775" y="3617913"/>
          <p14:tracePt t="43946" x="1057275" y="3622675"/>
          <p14:tracePt t="43952" x="1022350" y="3629025"/>
          <p14:tracePt t="43963" x="989013" y="3635375"/>
          <p14:tracePt t="43981" x="971550" y="3646488"/>
          <p14:tracePt t="44000" x="942975" y="3651250"/>
          <p14:tracePt t="44013" x="925513" y="3663950"/>
          <p14:tracePt t="44039" x="908050" y="3668713"/>
          <p14:tracePt t="44047" x="892175" y="3668713"/>
          <p14:tracePt t="44064" x="868363" y="3679825"/>
          <p14:tracePt t="44064" x="863600" y="3686175"/>
          <p14:tracePt t="44079" x="850900" y="3692525"/>
          <p14:tracePt t="44096" x="846138" y="3697288"/>
          <p14:tracePt t="44119" x="828675" y="3703638"/>
          <p14:tracePt t="44135" x="817563" y="3714750"/>
          <p14:tracePt t="44151" x="793750" y="3725863"/>
          <p14:tracePt t="44167" x="771525" y="3743325"/>
          <p14:tracePt t="44183" x="749300" y="3760788"/>
          <p14:tracePt t="44196" x="725488" y="3771900"/>
          <p14:tracePt t="44212" x="696913" y="3794125"/>
          <p14:tracePt t="44229" x="668338" y="3822700"/>
          <p14:tracePt t="44246" x="650875" y="3846513"/>
          <p14:tracePt t="44263" x="606425" y="3868738"/>
          <p14:tracePt t="44279" x="593725" y="3886200"/>
          <p14:tracePt t="44296" x="577850" y="3897313"/>
          <p14:tracePt t="44313" x="571500" y="3903663"/>
          <p14:tracePt t="44329" x="560388" y="3908425"/>
          <p14:tracePt t="44346" x="554038" y="3921125"/>
          <p14:tracePt t="44362" x="536575" y="3932238"/>
          <p14:tracePt t="44379" x="525463" y="3949700"/>
          <p14:tracePt t="44396" x="508000" y="3965575"/>
          <p14:tracePt t="44412" x="485775" y="3989388"/>
          <p14:tracePt t="44429" x="479425" y="4011613"/>
          <p14:tracePt t="44446" x="468313" y="4029075"/>
          <p14:tracePt t="44462" x="457200" y="4057650"/>
          <p14:tracePt t="44479" x="439738" y="4086225"/>
          <p14:tracePt t="44497" x="434975" y="4108450"/>
          <p14:tracePt t="44512" x="434975" y="4132263"/>
          <p14:tracePt t="44529" x="434975" y="4149725"/>
          <p14:tracePt t="44546" x="434975" y="4160838"/>
          <p14:tracePt t="44562" x="434975" y="4178300"/>
          <p14:tracePt t="44579" x="434975" y="4189413"/>
          <p14:tracePt t="44596" x="434975" y="4200525"/>
          <p14:tracePt t="44612" x="434975" y="4217988"/>
          <p14:tracePt t="44629" x="439738" y="4235450"/>
          <p14:tracePt t="44646" x="450850" y="4251325"/>
          <p14:tracePt t="44662" x="457200" y="4257675"/>
          <p14:tracePt t="44679" x="479425" y="4279900"/>
          <p14:tracePt t="44696" x="496888" y="4292600"/>
          <p14:tracePt t="44712" x="514350" y="4308475"/>
          <p14:tracePt t="44730" x="531813" y="4321175"/>
          <p14:tracePt t="44746" x="560388" y="4337050"/>
          <p14:tracePt t="44762" x="600075" y="4354513"/>
          <p14:tracePt t="44779" x="639763" y="4378325"/>
          <p14:tracePt t="44796" x="692150" y="4394200"/>
          <p14:tracePt t="44812" x="742950" y="4411663"/>
          <p14:tracePt t="44829" x="793750" y="4435475"/>
          <p14:tracePt t="44846" x="846138" y="4451350"/>
          <p14:tracePt t="44862" x="896938" y="4468813"/>
          <p14:tracePt t="44879" x="977900" y="4486275"/>
          <p14:tracePt t="44896" x="1011238" y="4492625"/>
          <p14:tracePt t="44912" x="1050925" y="4503738"/>
          <p14:tracePt t="44929" x="1085850" y="4508500"/>
          <p14:tracePt t="44946" x="1120775" y="4514850"/>
          <p14:tracePt t="44963" x="1160463" y="4525963"/>
          <p14:tracePt t="44979" x="1193800" y="4532313"/>
          <p14:tracePt t="44996" x="1228725" y="4537075"/>
          <p14:tracePt t="45012" x="1263650" y="4543425"/>
          <p14:tracePt t="45030" x="1303338" y="4549775"/>
          <p14:tracePt t="45046" x="1343025" y="4554538"/>
          <p14:tracePt t="45062" x="1382713" y="4554538"/>
          <p14:tracePt t="45080" x="1450975" y="4565650"/>
          <p14:tracePt t="45097" x="1492250" y="4572000"/>
          <p14:tracePt t="45114" x="1536700" y="4578350"/>
          <p14:tracePt t="45130" x="1600200" y="4589463"/>
          <p14:tracePt t="45147" x="1651000" y="4594225"/>
          <p14:tracePt t="45164" x="1714500" y="4600575"/>
          <p14:tracePt t="45180" x="1778000" y="4606925"/>
          <p14:tracePt t="45197" x="1846263" y="4611688"/>
          <p14:tracePt t="45213" x="1908175" y="4622800"/>
          <p14:tracePt t="45230" x="1982788" y="4629150"/>
          <p14:tracePt t="45247" x="2051050" y="4640263"/>
          <p14:tracePt t="45247" x="2079625" y="4640263"/>
          <p14:tracePt t="45264" x="2132013" y="4646613"/>
          <p14:tracePt t="45280" x="2263775" y="4646613"/>
          <p14:tracePt t="45297" x="2360613" y="4646613"/>
          <p14:tracePt t="45313" x="2451100" y="4646613"/>
          <p14:tracePt t="45330" x="2549525" y="4646613"/>
          <p14:tracePt t="45347" x="2646363" y="4646613"/>
          <p14:tracePt t="45363" x="2765425" y="4635500"/>
          <p14:tracePt t="45380" x="2874963" y="4629150"/>
          <p14:tracePt t="45397" x="2994025" y="4611688"/>
          <p14:tracePt t="45413" x="3114675" y="4606925"/>
          <p14:tracePt t="45430" x="3228975" y="4600575"/>
          <p14:tracePt t="45447" x="3360738" y="4583113"/>
          <p14:tracePt t="45463" x="3549650" y="4554538"/>
          <p14:tracePt t="45481" x="3668713" y="4525963"/>
          <p14:tracePt t="45497" x="3783013" y="4492625"/>
          <p14:tracePt t="45513" x="3892550" y="4464050"/>
          <p14:tracePt t="45530" x="3978275" y="4435475"/>
          <p14:tracePt t="45547" x="4046538" y="4411663"/>
          <p14:tracePt t="45563" x="4075113" y="4394200"/>
          <p14:tracePt t="45580" x="4103688" y="4371975"/>
          <p14:tracePt t="45597" x="4125913" y="4354513"/>
          <p14:tracePt t="45613" x="4132263" y="4349750"/>
          <p14:tracePt t="45630" x="4132263" y="4337050"/>
          <p14:tracePt t="45647" x="4137025" y="4321175"/>
          <p14:tracePt t="45663" x="4137025" y="4303713"/>
          <p14:tracePt t="45680" x="4125913" y="4268788"/>
          <p14:tracePt t="45697" x="4097338" y="4240213"/>
          <p14:tracePt t="45713" x="4057650" y="4206875"/>
          <p14:tracePt t="45730" x="3994150" y="4149725"/>
          <p14:tracePt t="45747" x="3886200" y="4092575"/>
          <p14:tracePt t="45763" x="3771900" y="4017963"/>
          <p14:tracePt t="45780" x="3663950" y="3960813"/>
          <p14:tracePt t="45797" x="3578225" y="3914775"/>
          <p14:tracePt t="45813" x="3503613" y="3879850"/>
          <p14:tracePt t="45830" x="3417888" y="3846513"/>
          <p14:tracePt t="45847" x="3321050" y="3811588"/>
          <p14:tracePt t="45863" x="3200400" y="3771900"/>
          <p14:tracePt t="45880" x="3028950" y="3725863"/>
          <p14:tracePt t="45897" x="2897188" y="3697288"/>
          <p14:tracePt t="45914" x="2765425" y="3663950"/>
          <p14:tracePt t="45930" x="2657475" y="3635375"/>
          <p14:tracePt t="45947" x="2543175" y="3611563"/>
          <p14:tracePt t="45963" x="2439988" y="3589338"/>
          <p14:tracePt t="45980" x="2332038" y="3578225"/>
          <p14:tracePt t="45997" x="2211388" y="3560763"/>
          <p14:tracePt t="46013" x="2103438" y="3554413"/>
          <p14:tracePt t="46029" x="1978025" y="3536950"/>
          <p14:tracePt t="46046" x="1839913" y="3532188"/>
          <p14:tracePt t="46063" x="1708150" y="3532188"/>
          <p14:tracePt t="46080" x="1514475" y="3532188"/>
          <p14:tracePt t="46097" x="1393825" y="3549650"/>
          <p14:tracePt t="46114" x="1285875" y="3571875"/>
          <p14:tracePt t="46130" x="1182688" y="3600450"/>
          <p14:tracePt t="46147" x="1068388" y="3635375"/>
          <p14:tracePt t="46163" x="965200" y="3675063"/>
          <p14:tracePt t="46180" x="868363" y="3721100"/>
          <p14:tracePt t="46197" x="782638" y="3760788"/>
          <p14:tracePt t="46214" x="708025" y="3800475"/>
          <p14:tracePt t="46230" x="639763" y="3835400"/>
          <p14:tracePt t="46247" x="593725" y="3879850"/>
          <p14:tracePt t="46263" x="549275" y="3925888"/>
          <p14:tracePt t="46263" x="536575" y="3949700"/>
          <p14:tracePt t="46280" x="503238" y="3989388"/>
          <p14:tracePt t="46297" x="479425" y="4029075"/>
          <p14:tracePt t="46314" x="457200" y="4068763"/>
          <p14:tracePt t="46330" x="439738" y="4108450"/>
          <p14:tracePt t="46347" x="434975" y="4154488"/>
          <p14:tracePt t="46363" x="434975" y="4194175"/>
          <p14:tracePt t="46380" x="434975" y="4235450"/>
          <p14:tracePt t="46397" x="457200" y="4297363"/>
          <p14:tracePt t="46413" x="485775" y="4360863"/>
          <p14:tracePt t="46430" x="520700" y="4422775"/>
          <p14:tracePt t="46447" x="565150" y="4486275"/>
          <p14:tracePt t="46463" x="617538" y="4549775"/>
          <p14:tracePt t="46480" x="692150" y="4635500"/>
          <p14:tracePt t="46497" x="742950" y="4679950"/>
          <p14:tracePt t="46513" x="817563" y="4721225"/>
          <p14:tracePt t="46530" x="903288" y="4765675"/>
          <p14:tracePt t="46547" x="1006475" y="4800600"/>
          <p14:tracePt t="46563" x="1120775" y="4840288"/>
          <p14:tracePt t="46580" x="1263650" y="4879975"/>
          <p14:tracePt t="46597" x="1417638" y="4903788"/>
          <p14:tracePt t="46613" x="1582738" y="4914900"/>
          <p14:tracePt t="46630" x="1760538" y="4926013"/>
          <p14:tracePt t="46647" x="1925638" y="4926013"/>
          <p14:tracePt t="46663" x="2114550" y="4908550"/>
          <p14:tracePt t="46663" x="2200275" y="4879975"/>
          <p14:tracePt t="46680" x="2371725" y="4840288"/>
          <p14:tracePt t="46697" x="2549525" y="4794250"/>
          <p14:tracePt t="46713" x="2720975" y="4743450"/>
          <p14:tracePt t="46730" x="2879725" y="4692650"/>
          <p14:tracePt t="46747" x="3017838" y="4640263"/>
          <p14:tracePt t="46763" x="3143250" y="4594225"/>
          <p14:tracePt t="46780" x="3246438" y="4560888"/>
          <p14:tracePt t="46797" x="3332163" y="4525963"/>
          <p14:tracePt t="46813" x="3382963" y="4492625"/>
          <p14:tracePt t="46830" x="3411538" y="4475163"/>
          <p14:tracePt t="46847" x="3429000" y="4464050"/>
          <p14:tracePt t="46863" x="3435350" y="4451350"/>
          <p14:tracePt t="46880" x="3440113" y="4435475"/>
          <p14:tracePt t="46897" x="3440113" y="4429125"/>
          <p14:tracePt t="46913" x="3440113" y="4418013"/>
          <p14:tracePt t="46930" x="3435350" y="4400550"/>
          <p14:tracePt t="46947" x="3411538" y="4371975"/>
          <p14:tracePt t="46963" x="3378200" y="4337050"/>
          <p14:tracePt t="46980" x="3308350" y="4297363"/>
          <p14:tracePt t="46997" x="3222625" y="4251325"/>
          <p14:tracePt t="47013" x="3121025" y="4200525"/>
          <p14:tracePt t="47030" x="2982913" y="4143375"/>
          <p14:tracePt t="47047" x="2851150" y="4108450"/>
          <p14:tracePt t="47064" x="2622550" y="4035425"/>
          <p14:tracePt t="47080" x="2486025" y="4006850"/>
          <p14:tracePt t="47096" x="2354263" y="3983038"/>
          <p14:tracePt t="47113" x="2222500" y="3965575"/>
          <p14:tracePt t="47130" x="2085975" y="3960813"/>
          <p14:tracePt t="47147" x="1949450" y="3949700"/>
          <p14:tracePt t="47163" x="1806575" y="3949700"/>
          <p14:tracePt t="47180" x="1639888" y="3960813"/>
          <p14:tracePt t="47197" x="1474788" y="3965575"/>
          <p14:tracePt t="47213" x="1331913" y="3994150"/>
          <p14:tracePt t="47230" x="1211263" y="4011613"/>
          <p14:tracePt t="47247" x="1108075" y="4046538"/>
          <p14:tracePt t="47263" x="1000125" y="4079875"/>
          <p14:tracePt t="47263" x="954088" y="4097338"/>
          <p14:tracePt t="47280" x="857250" y="4137025"/>
          <p14:tracePt t="47296" x="800100" y="4178300"/>
          <p14:tracePt t="47313" x="749300" y="4217988"/>
          <p14:tracePt t="47330" x="696913" y="4264025"/>
          <p14:tracePt t="47347" x="650875" y="4314825"/>
          <p14:tracePt t="47363" x="617538" y="4360863"/>
          <p14:tracePt t="47380" x="588963" y="4400550"/>
          <p14:tracePt t="47396" x="571500" y="4440238"/>
          <p14:tracePt t="47413" x="565150" y="4479925"/>
          <p14:tracePt t="47430" x="565150" y="4525963"/>
          <p14:tracePt t="47447" x="565150" y="4565650"/>
          <p14:tracePt t="47463" x="571500" y="4594225"/>
          <p14:tracePt t="47480" x="588963" y="4622800"/>
          <p14:tracePt t="47497" x="600075" y="4629150"/>
          <p14:tracePt t="47513" x="617538" y="4635500"/>
          <p14:tracePt t="47530" x="674688" y="4640263"/>
          <p14:tracePt t="47547" x="806450" y="4651375"/>
          <p14:tracePt t="47563" x="971550" y="4664075"/>
          <p14:tracePt t="47580" x="1154113" y="4679950"/>
          <p14:tracePt t="47597" x="1303338" y="4679950"/>
          <p14:tracePt t="47613" x="1400175" y="4679950"/>
          <p14:tracePt t="47630" x="1474788" y="4668838"/>
          <p14:tracePt t="47646" x="1536700" y="4651375"/>
          <p14:tracePt t="47663" x="1600200" y="4635500"/>
          <p14:tracePt t="47680" x="1674813" y="4606925"/>
          <p14:tracePt t="47697" x="1697038" y="4594225"/>
          <p14:tracePt t="47713" x="1714500" y="4589463"/>
          <p14:tracePt t="48181" x="0" y="0"/>
        </p14:tracePtLst>
        <p14:tracePtLst>
          <p14:tracePt t="53816" x="2954338" y="4165600"/>
          <p14:tracePt t="54024" x="2943225" y="4165600"/>
          <p14:tracePt t="54032" x="2925763" y="4160838"/>
          <p14:tracePt t="54040" x="2903538" y="4160838"/>
          <p14:tracePt t="54048" x="2840038" y="4149725"/>
          <p14:tracePt t="54064" x="2765425" y="4125913"/>
          <p14:tracePt t="54080" x="2663825" y="4097338"/>
          <p14:tracePt t="54104" x="2600325" y="4086225"/>
          <p14:tracePt t="54120" x="2532063" y="4068763"/>
          <p14:tracePt t="54136" x="2468563" y="4046538"/>
          <p14:tracePt t="54163" x="2393950" y="4029075"/>
          <p14:tracePt t="54163" x="2332038" y="4017963"/>
          <p14:tracePt t="54196" x="2268538" y="3994150"/>
          <p14:tracePt t="54200" x="2193925" y="3978275"/>
          <p14:tracePt t="54213" x="2092325" y="3943350"/>
          <p14:tracePt t="54230" x="1989138" y="3914775"/>
          <p14:tracePt t="54248" x="1885950" y="3892550"/>
          <p14:tracePt t="54264" x="1800225" y="3868738"/>
          <p14:tracePt t="54280" x="1685925" y="3835400"/>
          <p14:tracePt t="54304" x="1600200" y="3811588"/>
          <p14:tracePt t="54313" x="1508125" y="3789363"/>
          <p14:tracePt t="54330" x="1406525" y="3765550"/>
          <p14:tracePt t="54346" x="1308100" y="3749675"/>
          <p14:tracePt t="54363" x="1193800" y="3725863"/>
          <p14:tracePt t="54380" x="1114425" y="3708400"/>
          <p14:tracePt t="54396" x="1028700" y="3697288"/>
          <p14:tracePt t="54413" x="942975" y="3697288"/>
          <p14:tracePt t="54429" x="863600" y="3697288"/>
          <p14:tracePt t="54446" x="771525" y="3697288"/>
          <p14:tracePt t="54463" x="692150" y="3697288"/>
          <p14:tracePt t="54479" x="571500" y="3708400"/>
          <p14:tracePt t="54496" x="485775" y="3732213"/>
          <p14:tracePt t="54513" x="393700" y="3760788"/>
          <p14:tracePt t="54529" x="296863" y="3806825"/>
          <p14:tracePt t="54546" x="211138" y="3857625"/>
          <p14:tracePt t="54563" x="142875" y="3897313"/>
          <p14:tracePt t="54580" x="85725" y="3943350"/>
          <p14:tracePt t="54596" x="50800" y="3978275"/>
          <p14:tracePt t="54613" x="34925" y="4011613"/>
          <p14:tracePt t="54629" x="28575" y="4046538"/>
          <p14:tracePt t="54646" x="28575" y="4079875"/>
          <p14:tracePt t="54663" x="34925" y="4132263"/>
          <p14:tracePt t="54680" x="50800" y="4171950"/>
          <p14:tracePt t="54696" x="68263" y="4211638"/>
          <p14:tracePt t="54713" x="92075" y="4246563"/>
          <p14:tracePt t="54729" x="149225" y="4297363"/>
          <p14:tracePt t="54747" x="217488" y="4337050"/>
          <p14:tracePt t="54763" x="314325" y="4389438"/>
          <p14:tracePt t="54780" x="446088" y="4446588"/>
          <p14:tracePt t="54796" x="588963" y="4497388"/>
          <p14:tracePt t="54813" x="749300" y="4549775"/>
          <p14:tracePt t="54829" x="885825" y="4578350"/>
          <p14:tracePt t="54846" x="1028700" y="4611688"/>
          <p14:tracePt t="54863" x="1165225" y="4635500"/>
          <p14:tracePt t="54863" x="1222375" y="4640263"/>
          <p14:tracePt t="54880" x="1360488" y="4646613"/>
          <p14:tracePt t="54896" x="1508125" y="4646613"/>
          <p14:tracePt t="54913" x="1663700" y="4657725"/>
          <p14:tracePt t="54930" x="1822450" y="4651375"/>
          <p14:tracePt t="54946" x="1978025" y="4651375"/>
          <p14:tracePt t="54963" x="2132013" y="4646613"/>
          <p14:tracePt t="54980" x="2268538" y="4640263"/>
          <p14:tracePt t="54996" x="2406650" y="4622800"/>
          <p14:tracePt t="55013" x="2536825" y="4600575"/>
          <p14:tracePt t="55029" x="2679700" y="4560888"/>
          <p14:tracePt t="55046" x="2835275" y="4532313"/>
          <p14:tracePt t="55063" x="3035300" y="4503738"/>
          <p14:tracePt t="55063" x="3143250" y="4486275"/>
          <p14:tracePt t="55080" x="3417888" y="4457700"/>
          <p14:tracePt t="55096" x="3675063" y="4435475"/>
          <p14:tracePt t="55113" x="3914775" y="4406900"/>
          <p14:tracePt t="55129" x="4114800" y="4371975"/>
          <p14:tracePt t="55146" x="4279900" y="4337050"/>
          <p14:tracePt t="55163" x="4440238" y="4308475"/>
          <p14:tracePt t="55180" x="4600575" y="4268788"/>
          <p14:tracePt t="55196" x="4721225" y="4222750"/>
          <p14:tracePt t="55213" x="4794250" y="4189413"/>
          <p14:tracePt t="55229" x="4829175" y="4171950"/>
          <p14:tracePt t="55246" x="4835525" y="4165600"/>
          <p14:tracePt t="55320" x="4835525" y="4160838"/>
          <p14:tracePt t="55328" x="4800600" y="4149725"/>
          <p14:tracePt t="55331" x="4760913" y="4125913"/>
          <p14:tracePt t="55346" x="4697413" y="4103688"/>
          <p14:tracePt t="55347" x="4543425" y="4051300"/>
          <p14:tracePt t="55363" x="4343400" y="3983038"/>
          <p14:tracePt t="55380" x="4040188" y="3897313"/>
          <p14:tracePt t="55396" x="3743325" y="3817938"/>
          <p14:tracePt t="55413" x="3422650" y="3721100"/>
          <p14:tracePt t="55430" x="3149600" y="3651250"/>
          <p14:tracePt t="55446" x="2932113" y="3589338"/>
          <p14:tracePt t="55463" x="2720975" y="3549650"/>
          <p14:tracePt t="55479" x="2435225" y="3492500"/>
          <p14:tracePt t="55496" x="2235200" y="3468688"/>
          <p14:tracePt t="55513" x="2039938" y="3440113"/>
          <p14:tracePt t="55530" x="1835150" y="3417888"/>
          <p14:tracePt t="55546" x="1628775" y="3394075"/>
          <p14:tracePt t="55563" x="1417638" y="3365500"/>
          <p14:tracePt t="55580" x="1246188" y="3343275"/>
          <p14:tracePt t="55596" x="1074738" y="3325813"/>
          <p14:tracePt t="55613" x="936625" y="3321050"/>
          <p14:tracePt t="55630" x="800100" y="3308350"/>
          <p14:tracePt t="55646" x="674688" y="3321050"/>
          <p14:tracePt t="55663" x="554038" y="3349625"/>
          <p14:tracePt t="55679" x="406400" y="3400425"/>
          <p14:tracePt t="55697" x="331788" y="3446463"/>
          <p14:tracePt t="55713" x="279400" y="3479800"/>
          <p14:tracePt t="55729" x="250825" y="3525838"/>
          <p14:tracePt t="55746" x="217488" y="3565525"/>
          <p14:tracePt t="55763" x="193675" y="3617913"/>
          <p14:tracePt t="55779" x="160338" y="3686175"/>
          <p14:tracePt t="55796" x="131763" y="3754438"/>
          <p14:tracePt t="55813" x="114300" y="3835400"/>
          <p14:tracePt t="55830" x="114300" y="3903663"/>
          <p14:tracePt t="55846" x="114300" y="3983038"/>
          <p14:tracePt t="55863" x="114300" y="4046538"/>
          <p14:tracePt t="55879" x="131763" y="4143375"/>
          <p14:tracePt t="55896" x="153988" y="4189413"/>
          <p14:tracePt t="55913" x="182563" y="4240213"/>
          <p14:tracePt t="55929" x="211138" y="4297363"/>
          <p14:tracePt t="55946" x="257175" y="4337050"/>
          <p14:tracePt t="55963" x="320675" y="4394200"/>
          <p14:tracePt t="55979" x="406400" y="4451350"/>
          <p14:tracePt t="55996" x="520700" y="4508500"/>
          <p14:tracePt t="56013" x="679450" y="4560888"/>
          <p14:tracePt t="56029" x="879475" y="4606925"/>
          <p14:tracePt t="56046" x="1154113" y="4651375"/>
          <p14:tracePt t="56063" x="1485900" y="4668838"/>
          <p14:tracePt t="56079" x="2035175" y="4703763"/>
          <p14:tracePt t="56096" x="2417763" y="4697413"/>
          <p14:tracePt t="56113" x="2794000" y="4657725"/>
          <p14:tracePt t="56130" x="3057525" y="4618038"/>
          <p14:tracePt t="56146" x="3228975" y="4572000"/>
          <p14:tracePt t="56163" x="3360738" y="4514850"/>
          <p14:tracePt t="56179" x="3475038" y="4464050"/>
          <p14:tracePt t="56195" x="3560763" y="4411663"/>
          <p14:tracePt t="56212" x="3640138" y="4360863"/>
          <p14:tracePt t="56230" x="3692525" y="4321175"/>
          <p14:tracePt t="56246" x="3721100" y="4303713"/>
          <p14:tracePt t="56263" x="3736975" y="4286250"/>
          <p14:tracePt t="56279" x="3754438" y="4275138"/>
          <p14:tracePt t="56296" x="3760788" y="4275138"/>
          <p14:tracePt t="56400" x="3760788" y="4268788"/>
          <p14:tracePt t="56408" x="3743325" y="4251325"/>
          <p14:tracePt t="56416" x="3708400" y="4240213"/>
          <p14:tracePt t="56429" x="3657600" y="4217988"/>
          <p14:tracePt t="56431" x="3503613" y="4154488"/>
          <p14:tracePt t="56446" x="3279775" y="4079875"/>
          <p14:tracePt t="56463" x="2978150" y="3989388"/>
          <p14:tracePt t="56479" x="2582863" y="3879850"/>
          <p14:tracePt t="56496" x="2411413" y="3840163"/>
          <p14:tracePt t="56513" x="2274888" y="3811588"/>
          <p14:tracePt t="56529" x="2154238" y="3789363"/>
          <p14:tracePt t="56546" x="2035175" y="3771900"/>
          <p14:tracePt t="56563" x="1925638" y="3760788"/>
          <p14:tracePt t="56579" x="1822450" y="3743325"/>
          <p14:tracePt t="56596" x="1749425" y="3736975"/>
          <p14:tracePt t="56613" x="1708150" y="3736975"/>
          <p14:tracePt t="56629" x="1697038" y="3736975"/>
          <p14:tracePt t="56646" x="1692275" y="3736975"/>
          <p14:tracePt t="56663" x="1663700" y="3736975"/>
          <p14:tracePt t="56679" x="1617663" y="3749675"/>
          <p14:tracePt t="56697" x="1589088" y="3760788"/>
          <p14:tracePt t="56713" x="1571625" y="3765550"/>
          <p14:tracePt t="56729" x="1560513" y="3771900"/>
          <p14:tracePt t="56746" x="1560513" y="3778250"/>
          <p14:tracePt t="56763" x="1554163" y="3783013"/>
          <p14:tracePt t="56779" x="1549400" y="3794125"/>
          <p14:tracePt t="56796" x="1536700" y="3806825"/>
          <p14:tracePt t="56813" x="1525588" y="3817938"/>
          <p14:tracePt t="56830" x="1520825" y="3835400"/>
          <p14:tracePt t="56846" x="1514475" y="3835400"/>
          <p14:tracePt t="56880" x="1508125" y="3840163"/>
          <p14:tracePt t="56880" x="1508125" y="3846513"/>
          <p14:tracePt t="56896" x="1508125" y="3851275"/>
          <p14:tracePt t="56936" x="1508125" y="3863975"/>
          <p14:tracePt t="56946" x="1503363" y="3868738"/>
          <p14:tracePt t="56968" x="1497013" y="3875088"/>
          <p14:tracePt t="56976" x="1497013" y="3886200"/>
          <p14:tracePt t="56981" x="1497013" y="3892550"/>
          <p14:tracePt t="57084" x="0" y="0"/>
        </p14:tracePtLst>
        <p14:tracePtLst>
          <p14:tracePt t="66840" x="2908300" y="5308600"/>
          <p14:tracePt t="66976" x="2897188" y="5308600"/>
          <p14:tracePt t="66984" x="2863850" y="5308600"/>
          <p14:tracePt t="66992" x="2822575" y="5321300"/>
          <p14:tracePt t="67000" x="2720975" y="5349875"/>
          <p14:tracePt t="67016" x="2600325" y="5354638"/>
          <p14:tracePt t="67032" x="2486025" y="5354638"/>
          <p14:tracePt t="67048" x="2389188" y="5343525"/>
          <p14:tracePt t="67064" x="2343150" y="5308600"/>
          <p14:tracePt t="67064" x="2325688" y="5297488"/>
          <p14:tracePt t="67080" x="2314575" y="5286375"/>
          <p14:tracePt t="67113" x="2297113" y="5257800"/>
          <p14:tracePt t="67130" x="2263775" y="5200650"/>
          <p14:tracePt t="67146" x="2200275" y="5137150"/>
          <p14:tracePt t="67152" x="2136775" y="5092700"/>
          <p14:tracePt t="67168" x="2085975" y="5051425"/>
          <p14:tracePt t="67184" x="2051050" y="5022850"/>
          <p14:tracePt t="67200" x="2011363" y="4994275"/>
          <p14:tracePt t="67216" x="1954213" y="4954588"/>
          <p14:tracePt t="67232" x="1885950" y="4914900"/>
          <p14:tracePt t="67248" x="1817688" y="4875213"/>
          <p14:tracePt t="67263" x="1736725" y="4822825"/>
          <p14:tracePt t="67280" x="1571625" y="4749800"/>
          <p14:tracePt t="67296" x="1468438" y="4697413"/>
          <p14:tracePt t="67313" x="1371600" y="4657725"/>
          <p14:tracePt t="67330" x="1285875" y="4618038"/>
          <p14:tracePt t="67346" x="1165225" y="4578350"/>
          <p14:tracePt t="67363" x="1039813" y="4543425"/>
          <p14:tracePt t="67380" x="931863" y="4503738"/>
          <p14:tracePt t="67396" x="835025" y="4468813"/>
          <p14:tracePt t="67413" x="742950" y="4440238"/>
          <p14:tracePt t="67430" x="657225" y="4400550"/>
          <p14:tracePt t="67446" x="588963" y="4365625"/>
          <p14:tracePt t="67463" x="549275" y="4343400"/>
          <p14:tracePt t="67480" x="492125" y="4308475"/>
          <p14:tracePt t="67496" x="450850" y="4279900"/>
          <p14:tracePt t="67513" x="417513" y="4264025"/>
          <p14:tracePt t="67530" x="388938" y="4229100"/>
          <p14:tracePt t="67546" x="365125" y="4200525"/>
          <p14:tracePt t="67563" x="331788" y="4165600"/>
          <p14:tracePt t="67580" x="307975" y="4137025"/>
          <p14:tracePt t="67596" x="303213" y="4132263"/>
          <p14:tracePt t="67680" x="303213" y="4125913"/>
          <p14:tracePt t="67689" x="314325" y="4114800"/>
          <p14:tracePt t="67690" x="331788" y="4103688"/>
          <p14:tracePt t="67697" x="382588" y="4079875"/>
          <p14:tracePt t="67713" x="468313" y="4051300"/>
          <p14:tracePt t="67730" x="582613" y="4022725"/>
          <p14:tracePt t="67746" x="674688" y="4000500"/>
          <p14:tracePt t="67763" x="760413" y="3978275"/>
          <p14:tracePt t="67780" x="828675" y="3960813"/>
          <p14:tracePt t="67796" x="914400" y="3943350"/>
          <p14:tracePt t="67813" x="993775" y="3932238"/>
          <p14:tracePt t="67830" x="1074738" y="3932238"/>
          <p14:tracePt t="67846" x="1154113" y="3925888"/>
          <p14:tracePt t="67863" x="1274763" y="3925888"/>
          <p14:tracePt t="67880" x="1325563" y="3925888"/>
          <p14:tracePt t="67896" x="1371600" y="3925888"/>
          <p14:tracePt t="67913" x="1422400" y="3932238"/>
          <p14:tracePt t="67930" x="1492250" y="3937000"/>
          <p14:tracePt t="67946" x="1565275" y="3943350"/>
          <p14:tracePt t="67963" x="1646238" y="3954463"/>
          <p14:tracePt t="67980" x="1736725" y="3960813"/>
          <p14:tracePt t="67996" x="1846263" y="3978275"/>
          <p14:tracePt t="68013" x="1989138" y="3994150"/>
          <p14:tracePt t="68029" x="2125663" y="4006850"/>
          <p14:tracePt t="68046" x="2263775" y="4022725"/>
          <p14:tracePt t="68063" x="2400300" y="4040188"/>
          <p14:tracePt t="68063" x="2468563" y="4046538"/>
          <p14:tracePt t="68080" x="2606675" y="4064000"/>
          <p14:tracePt t="68096" x="2725738" y="4086225"/>
          <p14:tracePt t="68113" x="2840038" y="4097338"/>
          <p14:tracePt t="68130" x="2936875" y="4114800"/>
          <p14:tracePt t="68146" x="3051175" y="4137025"/>
          <p14:tracePt t="68163" x="3154363" y="4160838"/>
          <p14:tracePt t="68180" x="3275013" y="4183063"/>
          <p14:tracePt t="68196" x="3365500" y="4200525"/>
          <p14:tracePt t="68213" x="3446463" y="4222750"/>
          <p14:tracePt t="68230" x="3521075" y="4246563"/>
          <p14:tracePt t="68246" x="3578225" y="4257675"/>
          <p14:tracePt t="68263" x="3622675" y="4268788"/>
          <p14:tracePt t="68263" x="3646488" y="4275138"/>
          <p14:tracePt t="68280" x="3679825" y="4286250"/>
          <p14:tracePt t="68296" x="3725863" y="4303713"/>
          <p14:tracePt t="68313" x="3778250" y="4325938"/>
          <p14:tracePt t="68330" x="3835400" y="4349750"/>
          <p14:tracePt t="68346" x="3886200" y="4389438"/>
          <p14:tracePt t="68363" x="3932238" y="4418013"/>
          <p14:tracePt t="68380" x="3965575" y="4446588"/>
          <p14:tracePt t="68396" x="4000500" y="4479925"/>
          <p14:tracePt t="68413" x="4022725" y="4508500"/>
          <p14:tracePt t="68430" x="4040188" y="4532313"/>
          <p14:tracePt t="68446" x="4040188" y="4543425"/>
          <p14:tracePt t="68463" x="4040188" y="4554538"/>
          <p14:tracePt t="68480" x="4040188" y="4572000"/>
          <p14:tracePt t="68496" x="4022725" y="4589463"/>
          <p14:tracePt t="68513" x="4000500" y="4606925"/>
          <p14:tracePt t="68529" x="3943350" y="4629150"/>
          <p14:tracePt t="68546" x="3851275" y="4651375"/>
          <p14:tracePt t="68563" x="3721100" y="4675188"/>
          <p14:tracePt t="68580" x="3554413" y="4686300"/>
          <p14:tracePt t="68596" x="3400425" y="4697413"/>
          <p14:tracePt t="68613" x="3240088" y="4703763"/>
          <p14:tracePt t="68630" x="3040063" y="4703763"/>
          <p14:tracePt t="68647" x="2828925" y="4675188"/>
          <p14:tracePt t="68663" x="2622550" y="4651375"/>
          <p14:tracePt t="68680" x="2279650" y="4583113"/>
          <p14:tracePt t="68696" x="2046288" y="4525963"/>
          <p14:tracePt t="68713" x="1839913" y="4475163"/>
          <p14:tracePt t="68730" x="1668463" y="4429125"/>
          <p14:tracePt t="68746" x="1549400" y="4394200"/>
          <p14:tracePt t="68763" x="1450975" y="4360863"/>
          <p14:tracePt t="68780" x="1377950" y="4332288"/>
          <p14:tracePt t="68796" x="1331913" y="4308475"/>
          <p14:tracePt t="68813" x="1292225" y="4286250"/>
          <p14:tracePt t="68829" x="1250950" y="4257675"/>
          <p14:tracePt t="68846" x="1200150" y="4222750"/>
          <p14:tracePt t="68846" x="1165225" y="4206875"/>
          <p14:tracePt t="68864" x="1108075" y="4165600"/>
          <p14:tracePt t="68880" x="1074738" y="4137025"/>
          <p14:tracePt t="68896" x="1050925" y="4121150"/>
          <p14:tracePt t="68913" x="1035050" y="4103688"/>
          <p14:tracePt t="68929" x="1028700" y="4079875"/>
          <p14:tracePt t="68946" x="1022350" y="4075113"/>
          <p14:tracePt t="68963" x="1017588" y="4051300"/>
          <p14:tracePt t="68979" x="1017588" y="4040188"/>
          <p14:tracePt t="68996" x="1017588" y="4022725"/>
          <p14:tracePt t="69013" x="1017588" y="4000500"/>
          <p14:tracePt t="69029" x="1035050" y="3978275"/>
          <p14:tracePt t="69046" x="1074738" y="3949700"/>
          <p14:tracePt t="69063" x="1143000" y="3903663"/>
          <p14:tracePt t="69080" x="1285875" y="3851275"/>
          <p14:tracePt t="69096" x="1417638" y="3822700"/>
          <p14:tracePt t="69113" x="1565275" y="3806825"/>
          <p14:tracePt t="69129" x="1743075" y="3800475"/>
          <p14:tracePt t="69146" x="1914525" y="3811588"/>
          <p14:tracePt t="69163" x="2085975" y="3840163"/>
          <p14:tracePt t="69180" x="2246313" y="3892550"/>
          <p14:tracePt t="69196" x="2393950" y="3960813"/>
          <p14:tracePt t="69213" x="2571750" y="4057650"/>
          <p14:tracePt t="69229" x="2749550" y="4165600"/>
          <p14:tracePt t="69246" x="2943225" y="4321175"/>
          <p14:tracePt t="69263" x="3108325" y="4475163"/>
          <p14:tracePt t="69263" x="3171825" y="4543425"/>
          <p14:tracePt t="69280" x="3279775" y="4651375"/>
          <p14:tracePt t="69296" x="3360738" y="4765675"/>
          <p14:tracePt t="69313" x="3417888" y="4875213"/>
          <p14:tracePt t="69329" x="3457575" y="4978400"/>
          <p14:tracePt t="69346" x="3497263" y="5108575"/>
          <p14:tracePt t="69363" x="3525838" y="5240338"/>
          <p14:tracePt t="69380" x="3543300" y="5378450"/>
          <p14:tracePt t="69396" x="3549650" y="5497513"/>
          <p14:tracePt t="69413" x="3549650" y="5583238"/>
          <p14:tracePt t="69429" x="3525838" y="5657850"/>
          <p14:tracePt t="69446" x="3492500" y="5743575"/>
          <p14:tracePt t="69463" x="3446463" y="5829300"/>
          <p14:tracePt t="69479" x="3354388" y="5965825"/>
          <p14:tracePt t="69497" x="3297238" y="6022975"/>
          <p14:tracePt t="69513" x="3240088" y="6064250"/>
          <p14:tracePt t="69530" x="3189288" y="6108700"/>
          <p14:tracePt t="69546" x="3125788" y="6143625"/>
          <p14:tracePt t="69563" x="3086100" y="6172200"/>
          <p14:tracePt t="69579" x="3040063" y="6194425"/>
          <p14:tracePt t="69596" x="3006725" y="6211888"/>
          <p14:tracePt t="69613" x="2971800" y="6223000"/>
          <p14:tracePt t="69630" x="2949575" y="6229350"/>
          <p14:tracePt t="69647" x="2908300" y="6240463"/>
          <p14:tracePt t="69663" x="2879725" y="6246813"/>
          <p14:tracePt t="69679" x="2811463" y="6269038"/>
          <p14:tracePt t="69696" x="2754313" y="6286500"/>
          <p14:tracePt t="69713" x="2697163" y="6315075"/>
          <p14:tracePt t="69730" x="2628900" y="6337300"/>
          <p14:tracePt t="69746" x="2549525" y="6354763"/>
          <p14:tracePt t="69763" x="2451100" y="6383338"/>
          <p14:tracePt t="69779" x="2382838" y="6400800"/>
          <p14:tracePt t="69796" x="2325688" y="6411913"/>
          <p14:tracePt t="69813" x="2286000" y="6418263"/>
          <p14:tracePt t="69829" x="2263775" y="6423025"/>
          <p14:tracePt t="69846" x="2251075" y="6423025"/>
          <p14:tracePt t="70136" x="2246313" y="6423025"/>
          <p14:tracePt t="70145" x="2235200" y="6429375"/>
          <p14:tracePt t="70152" x="2189163" y="6435725"/>
          <p14:tracePt t="70163" x="2132013" y="6440488"/>
          <p14:tracePt t="70179" x="2085975" y="6451600"/>
          <p14:tracePt t="70196" x="2063750" y="6457950"/>
          <p14:tracePt t="70425" x="2039938" y="6464300"/>
          <p14:tracePt t="70432" x="2006600" y="6486525"/>
          <p14:tracePt t="70440" x="1965325" y="6508750"/>
          <p14:tracePt t="70448" x="1897063" y="6532563"/>
          <p14:tracePt t="70464" x="1863725" y="6550025"/>
          <p14:tracePt t="70464" x="1846263" y="6554788"/>
          <p14:tracePt t="70664" x="1868488" y="6554788"/>
          <p14:tracePt t="70672" x="1892300" y="6554788"/>
          <p14:tracePt t="70680" x="1978025" y="6554788"/>
          <p14:tracePt t="70696" x="2035175" y="6554788"/>
          <p14:tracePt t="70696" x="2171700" y="6565900"/>
          <p14:tracePt t="70713" x="2320925" y="6572250"/>
          <p14:tracePt t="70730" x="2457450" y="6572250"/>
          <p14:tracePt t="70746" x="2582863" y="6578600"/>
          <p14:tracePt t="70763" x="2708275" y="6578600"/>
          <p14:tracePt t="70779" x="2840038" y="6572250"/>
          <p14:tracePt t="70796" x="2978150" y="6550025"/>
          <p14:tracePt t="70813" x="3121025" y="6526213"/>
          <p14:tracePt t="70829" x="3257550" y="6503988"/>
          <p14:tracePt t="70846" x="3389313" y="6469063"/>
          <p14:tracePt t="70846" x="3446463" y="6451600"/>
          <p14:tracePt t="70864" x="3508375" y="6440488"/>
          <p14:tracePt t="70879" x="3663950" y="6378575"/>
          <p14:tracePt t="70897" x="3760788" y="6321425"/>
          <p14:tracePt t="70913" x="3840163" y="6269038"/>
          <p14:tracePt t="70929" x="3903663" y="6223000"/>
          <p14:tracePt t="70946" x="3954463" y="6178550"/>
          <p14:tracePt t="70963" x="3989388" y="6143625"/>
          <p14:tracePt t="70980" x="4000500" y="6108700"/>
          <p14:tracePt t="70996" x="4011613" y="6080125"/>
          <p14:tracePt t="71013" x="4017963" y="6035675"/>
          <p14:tracePt t="71029" x="4017963" y="5989638"/>
          <p14:tracePt t="71046" x="4006850" y="5937250"/>
          <p14:tracePt t="71063" x="3965575" y="5868988"/>
          <p14:tracePt t="71080" x="3829050" y="5737225"/>
          <p14:tracePt t="71096" x="3692525" y="5651500"/>
          <p14:tracePt t="71113" x="3536950" y="5572125"/>
          <p14:tracePt t="71129" x="3365500" y="5486400"/>
          <p14:tracePt t="71147" x="3178175" y="5411788"/>
          <p14:tracePt t="71163" x="2949575" y="5343525"/>
          <p14:tracePt t="71180" x="2714625" y="5286375"/>
          <p14:tracePt t="71196" x="2536825" y="5246688"/>
          <p14:tracePt t="71213" x="2360613" y="5229225"/>
          <p14:tracePt t="71229" x="2206625" y="5229225"/>
          <p14:tracePt t="71246" x="2051050" y="5229225"/>
          <p14:tracePt t="71263" x="1892300" y="5240338"/>
          <p14:tracePt t="71279" x="1692275" y="5268913"/>
          <p14:tracePt t="71296" x="1582738" y="5308600"/>
          <p14:tracePt t="71313" x="1474788" y="5354638"/>
          <p14:tracePt t="71329" x="1371600" y="5407025"/>
          <p14:tracePt t="71346" x="1263650" y="5480050"/>
          <p14:tracePt t="71363" x="1165225" y="5561013"/>
          <p14:tracePt t="71379" x="1092200" y="5640388"/>
          <p14:tracePt t="71396" x="1028700" y="5708650"/>
          <p14:tracePt t="71413" x="971550" y="5783263"/>
          <p14:tracePt t="71429" x="931863" y="5868988"/>
          <p14:tracePt t="71446" x="885825" y="5937250"/>
          <p14:tracePt t="71463" x="868363" y="6000750"/>
          <p14:tracePt t="71463" x="863600" y="6040438"/>
          <p14:tracePt t="71480" x="863600" y="6069013"/>
          <p14:tracePt t="71495" x="863600" y="6143625"/>
          <p14:tracePt t="71512" x="863600" y="6189663"/>
          <p14:tracePt t="71529" x="868363" y="6235700"/>
          <p14:tracePt t="71547" x="874713" y="6275388"/>
          <p14:tracePt t="71563" x="896938" y="6321425"/>
          <p14:tracePt t="71580" x="920750" y="6378575"/>
          <p14:tracePt t="71596" x="954088" y="6429375"/>
          <p14:tracePt t="71613" x="1000125" y="6480175"/>
          <p14:tracePt t="71629" x="1057275" y="6532563"/>
          <p14:tracePt t="71646" x="1136650" y="6589713"/>
          <p14:tracePt t="71663" x="1246188" y="6640513"/>
          <p14:tracePt t="71679" x="1468438" y="6721475"/>
          <p14:tracePt t="71696" x="1668463" y="6772275"/>
          <p14:tracePt t="71713" x="1914525" y="6818313"/>
          <p14:tracePt t="71729" x="2217738" y="6851650"/>
          <p14:tracePt t="71746" x="2560638" y="6851650"/>
          <p14:tracePt t="71763" x="2954338" y="6823075"/>
          <p14:tracePt t="71780" x="3343275" y="6732588"/>
          <p14:tracePt t="71796" x="3697288" y="6640513"/>
          <p14:tracePt t="71813" x="3994150" y="6561138"/>
          <p14:tracePt t="71829" x="4275138" y="6480175"/>
          <p14:tracePt t="71846" x="4508500" y="6400800"/>
          <p14:tracePt t="71863" x="4749800" y="6275388"/>
          <p14:tracePt t="71880" x="4857750" y="6200775"/>
          <p14:tracePt t="71896" x="4903788" y="6149975"/>
          <p14:tracePt t="71913" x="4921250" y="6103938"/>
          <p14:tracePt t="71930" x="4926013" y="6064250"/>
          <p14:tracePt t="71946" x="4926013" y="6011863"/>
          <p14:tracePt t="71963" x="4886325" y="5932488"/>
          <p14:tracePt t="71979" x="4794250" y="5840413"/>
          <p14:tracePt t="71996" x="4635500" y="5732463"/>
          <p14:tracePt t="72013" x="4383088" y="5594350"/>
          <p14:tracePt t="72029" x="4046538" y="5435600"/>
          <p14:tracePt t="72046" x="3708400" y="5292725"/>
          <p14:tracePt t="72063" x="3400425" y="5183188"/>
          <p14:tracePt t="72063" x="3263900" y="5143500"/>
          <p14:tracePt t="72080" x="2943225" y="5064125"/>
          <p14:tracePt t="72096" x="2640013" y="5011738"/>
          <p14:tracePt t="72113" x="2365375" y="4983163"/>
          <p14:tracePt t="72129" x="2120900" y="4972050"/>
          <p14:tracePt t="72146" x="1914525" y="4978400"/>
          <p14:tracePt t="72163" x="1708150" y="5006975"/>
          <p14:tracePt t="72179" x="1520825" y="5057775"/>
          <p14:tracePt t="72196" x="1349375" y="5114925"/>
          <p14:tracePt t="72213" x="1200150" y="5183188"/>
          <p14:tracePt t="72229" x="1063625" y="5264150"/>
          <p14:tracePt t="72246" x="954088" y="5343525"/>
          <p14:tracePt t="72263" x="793750" y="5464175"/>
          <p14:tracePt t="72280" x="714375" y="5549900"/>
          <p14:tracePt t="72296" x="646113" y="5629275"/>
          <p14:tracePt t="72313" x="606425" y="5703888"/>
          <p14:tracePt t="72329" x="582613" y="5789613"/>
          <p14:tracePt t="72346" x="577850" y="5868988"/>
          <p14:tracePt t="72363" x="577850" y="5921375"/>
          <p14:tracePt t="72379" x="577850" y="5965825"/>
          <p14:tracePt t="72396" x="593725" y="5994400"/>
          <p14:tracePt t="72413" x="611188" y="6035675"/>
          <p14:tracePt t="72429" x="639763" y="6075363"/>
          <p14:tracePt t="72446" x="692150" y="6137275"/>
          <p14:tracePt t="72463" x="800100" y="6223000"/>
          <p14:tracePt t="72463" x="863600" y="6264275"/>
          <p14:tracePt t="72480" x="1017588" y="6343650"/>
          <p14:tracePt t="72496" x="1211263" y="6418263"/>
          <p14:tracePt t="72513" x="1468438" y="6486525"/>
          <p14:tracePt t="72529" x="1782763" y="6515100"/>
          <p14:tracePt t="72546" x="2120900" y="6515100"/>
          <p14:tracePt t="72563" x="2486025" y="6508750"/>
          <p14:tracePt t="72579" x="2857500" y="6475413"/>
          <p14:tracePt t="72596" x="3211513" y="6435725"/>
          <p14:tracePt t="72612" x="3560763" y="6365875"/>
          <p14:tracePt t="72629" x="3897313" y="6280150"/>
          <p14:tracePt t="72646" x="4137025" y="6207125"/>
          <p14:tracePt t="72663" x="4325938" y="6143625"/>
          <p14:tracePt t="72663" x="4394200" y="6103938"/>
          <p14:tracePt t="72680" x="4492625" y="6051550"/>
          <p14:tracePt t="72696" x="4537075" y="6011863"/>
          <p14:tracePt t="72713" x="4549775" y="5983288"/>
          <p14:tracePt t="72729" x="4554538" y="5961063"/>
          <p14:tracePt t="72746" x="4554538" y="5921375"/>
          <p14:tracePt t="72763" x="4554538" y="5886450"/>
          <p14:tracePt t="72779" x="4537075" y="5840413"/>
          <p14:tracePt t="72796" x="4497388" y="5778500"/>
          <p14:tracePt t="72813" x="4446588" y="5726113"/>
          <p14:tracePt t="72829" x="4378325" y="5675313"/>
          <p14:tracePt t="72846" x="4308475" y="5635625"/>
          <p14:tracePt t="72863" x="4240213" y="5611813"/>
          <p14:tracePt t="72879" x="4154488" y="5583238"/>
          <p14:tracePt t="72896" x="4097338" y="5572125"/>
          <p14:tracePt t="72913" x="4057650" y="5565775"/>
          <p14:tracePt t="72930" x="4029075" y="5561013"/>
          <p14:tracePt t="72946" x="4017963" y="5561013"/>
          <p14:tracePt t="72999" x="0" y="0"/>
        </p14:tracePtLst>
        <p14:tracePtLst>
          <p14:tracePt t="80289" x="7464425" y="1549400"/>
          <p14:tracePt t="80321" x="7464425" y="1543050"/>
          <p14:tracePt t="80352" x="7464425" y="1536700"/>
          <p14:tracePt t="80368" x="7464425" y="1531938"/>
          <p14:tracePt t="80393" x="7464425" y="1520825"/>
          <p14:tracePt t="80408" x="7464425" y="1508125"/>
          <p14:tracePt t="80416" x="7458075" y="1497013"/>
          <p14:tracePt t="80424" x="7440613" y="1492250"/>
          <p14:tracePt t="80432" x="7389813" y="1450975"/>
          <p14:tracePt t="80448" x="7304088" y="1400175"/>
          <p14:tracePt t="80464" x="7207250" y="1349375"/>
          <p14:tracePt t="80464" x="7161213" y="1325563"/>
          <p14:tracePt t="80480" x="7046913" y="1274763"/>
          <p14:tracePt t="80504" x="6926263" y="1217613"/>
          <p14:tracePt t="80513" x="6811963" y="1171575"/>
          <p14:tracePt t="80530" x="6715125" y="1136650"/>
          <p14:tracePt t="80552" x="6607175" y="1103313"/>
          <p14:tracePt t="80563" x="6475413" y="1063625"/>
          <p14:tracePt t="80584" x="6321425" y="1022350"/>
          <p14:tracePt t="80597" x="6183313" y="977900"/>
          <p14:tracePt t="80613" x="6040438" y="936625"/>
          <p14:tracePt t="80630" x="5932488" y="914400"/>
          <p14:tracePt t="80646" x="5811838" y="892175"/>
          <p14:tracePt t="80663" x="5668963" y="874713"/>
          <p14:tracePt t="80680" x="5446713" y="850900"/>
          <p14:tracePt t="80697" x="5286375" y="846138"/>
          <p14:tracePt t="80713" x="5143500" y="846138"/>
          <p14:tracePt t="80730" x="5022850" y="846138"/>
          <p14:tracePt t="80747" x="4914900" y="850900"/>
          <p14:tracePt t="80763" x="4806950" y="868363"/>
          <p14:tracePt t="80780" x="4692650" y="896938"/>
          <p14:tracePt t="80796" x="4578350" y="936625"/>
          <p14:tracePt t="80813" x="4457700" y="971550"/>
          <p14:tracePt t="80830" x="4343400" y="1028700"/>
          <p14:tracePt t="80846" x="4240213" y="1079500"/>
          <p14:tracePt t="80863" x="4108450" y="1160463"/>
          <p14:tracePt t="80880" x="4035425" y="1222375"/>
          <p14:tracePt t="80897" x="3971925" y="1296988"/>
          <p14:tracePt t="80913" x="3897313" y="1382713"/>
          <p14:tracePt t="80930" x="3822700" y="1479550"/>
          <p14:tracePt t="80946" x="3760788" y="1606550"/>
          <p14:tracePt t="80963" x="3721100" y="1736725"/>
          <p14:tracePt t="80980" x="3692525" y="1868488"/>
          <p14:tracePt t="80997" x="3675063" y="1989138"/>
          <p14:tracePt t="81013" x="3675063" y="2097088"/>
          <p14:tracePt t="81030" x="3675063" y="2193925"/>
          <p14:tracePt t="81047" x="3686175" y="2297113"/>
          <p14:tracePt t="81064" x="3692525" y="2406650"/>
          <p14:tracePt t="81080" x="3732213" y="2593975"/>
          <p14:tracePt t="81097" x="3760788" y="2725738"/>
          <p14:tracePt t="81113" x="3800475" y="2840038"/>
          <p14:tracePt t="81130" x="3835400" y="2949575"/>
          <p14:tracePt t="81146" x="3886200" y="3057525"/>
          <p14:tracePt t="81163" x="3937000" y="3154363"/>
          <p14:tracePt t="81181" x="4000500" y="3251200"/>
          <p14:tracePt t="81197" x="4064000" y="3321050"/>
          <p14:tracePt t="81213" x="4125913" y="3394075"/>
          <p14:tracePt t="81230" x="4183063" y="3451225"/>
          <p14:tracePt t="81246" x="4246563" y="3514725"/>
          <p14:tracePt t="81263" x="4325938" y="3582988"/>
          <p14:tracePt t="81280" x="4486275" y="3697288"/>
          <p14:tracePt t="81297" x="4611688" y="3778250"/>
          <p14:tracePt t="81313" x="4743450" y="3846513"/>
          <p14:tracePt t="81330" x="4908550" y="3908425"/>
          <p14:tracePt t="81346" x="5097463" y="3978275"/>
          <p14:tracePt t="81363" x="5314950" y="4035425"/>
          <p14:tracePt t="81380" x="5554663" y="4114800"/>
          <p14:tracePt t="81397" x="5851525" y="4194175"/>
          <p14:tracePt t="81413" x="6183313" y="4257675"/>
          <p14:tracePt t="81430" x="6537325" y="4303713"/>
          <p14:tracePt t="81446" x="6880225" y="4314825"/>
          <p14:tracePt t="81463" x="7251700" y="4286250"/>
          <p14:tracePt t="81480" x="7783513" y="4165600"/>
          <p14:tracePt t="81497" x="8108950" y="4057650"/>
          <p14:tracePt t="81513" x="8475663" y="3932238"/>
          <p14:tracePt t="81530" x="8766175" y="3806825"/>
          <p14:tracePt t="81547" x="8978900" y="3686175"/>
          <p14:tracePt t="81564" x="9137650" y="3571875"/>
          <p14:tracePt t="81580" x="9137650" y="3446463"/>
          <p14:tracePt t="81597" x="9137650" y="3325813"/>
          <p14:tracePt t="81613" x="9137650" y="3222625"/>
          <p14:tracePt t="81630" x="9137650" y="3114675"/>
          <p14:tracePt t="81646" x="9137650" y="3006725"/>
          <p14:tracePt t="81663" x="9132888" y="2874963"/>
          <p14:tracePt t="81680" x="9051925" y="2663825"/>
          <p14:tracePt t="81696" x="8983663" y="2536825"/>
          <p14:tracePt t="81713" x="8904288" y="2422525"/>
          <p14:tracePt t="81730" x="8818563" y="2303463"/>
          <p14:tracePt t="81746" x="8693150" y="2182813"/>
          <p14:tracePt t="81763" x="8493125" y="2006600"/>
          <p14:tracePt t="81780" x="8207375" y="1782763"/>
          <p14:tracePt t="81796" x="7915275" y="1549400"/>
          <p14:tracePt t="81813" x="7651750" y="1360488"/>
          <p14:tracePt t="81830" x="7446963" y="1211263"/>
          <p14:tracePt t="81846" x="7269163" y="1108075"/>
          <p14:tracePt t="81863" x="7023100" y="971550"/>
          <p14:tracePt t="81880" x="6823075" y="874713"/>
          <p14:tracePt t="81897" x="6589713" y="782638"/>
          <p14:tracePt t="81913" x="6383338" y="714375"/>
          <p14:tracePt t="81930" x="6194425" y="663575"/>
          <p14:tracePt t="81946" x="6018213" y="622300"/>
          <p14:tracePt t="81963" x="5868988" y="606425"/>
          <p14:tracePt t="81980" x="5721350" y="600075"/>
          <p14:tracePt t="81996" x="5572125" y="588963"/>
          <p14:tracePt t="82013" x="5411788" y="588963"/>
          <p14:tracePt t="82031" x="5240338" y="611188"/>
          <p14:tracePt t="82047" x="5086350" y="639763"/>
          <p14:tracePt t="82063" x="4926013" y="685800"/>
          <p14:tracePt t="82080" x="4686300" y="754063"/>
          <p14:tracePt t="82097" x="4525963" y="800100"/>
          <p14:tracePt t="82113" x="4383088" y="857250"/>
          <p14:tracePt t="82130" x="4268788" y="925513"/>
          <p14:tracePt t="82146" x="4165600" y="1000125"/>
          <p14:tracePt t="82163" x="4068763" y="1074738"/>
          <p14:tracePt t="82180" x="3971925" y="1171575"/>
          <p14:tracePt t="82196" x="3886200" y="1268413"/>
          <p14:tracePt t="82213" x="3806825" y="1377950"/>
          <p14:tracePt t="82230" x="3749675" y="1479550"/>
          <p14:tracePt t="82246" x="3703638" y="1606550"/>
          <p14:tracePt t="82263" x="3668713" y="1736725"/>
          <p14:tracePt t="82280" x="3646488" y="1960563"/>
          <p14:tracePt t="82296" x="3651250" y="2108200"/>
          <p14:tracePt t="82313" x="3679825" y="2246313"/>
          <p14:tracePt t="82330" x="3721100" y="2389188"/>
          <p14:tracePt t="82346" x="3765550" y="2520950"/>
          <p14:tracePt t="82363" x="3829050" y="2651125"/>
          <p14:tracePt t="82380" x="3908425" y="2789238"/>
          <p14:tracePt t="82396" x="4006850" y="2914650"/>
          <p14:tracePt t="82413" x="4125913" y="3046413"/>
          <p14:tracePt t="82430" x="4246563" y="3165475"/>
          <p14:tracePt t="82447" x="4360863" y="3257550"/>
          <p14:tracePt t="82463" x="4468813" y="3354388"/>
          <p14:tracePt t="82480" x="4651375" y="3486150"/>
          <p14:tracePt t="82496" x="4778375" y="3571875"/>
          <p14:tracePt t="82513" x="4914900" y="3651250"/>
          <p14:tracePt t="82530" x="5064125" y="3714750"/>
          <p14:tracePt t="82547" x="5222875" y="3771900"/>
          <p14:tracePt t="82563" x="5407025" y="3811588"/>
          <p14:tracePt t="82580" x="5607050" y="3829050"/>
          <p14:tracePt t="82596" x="5822950" y="3829050"/>
          <p14:tracePt t="82613" x="6035675" y="3822700"/>
          <p14:tracePt t="82630" x="6286500" y="3800475"/>
          <p14:tracePt t="82646" x="6611938" y="3736975"/>
          <p14:tracePt t="82663" x="6954838" y="3622675"/>
          <p14:tracePt t="82663" x="7126288" y="3543300"/>
          <p14:tracePt t="82680" x="7389813" y="3411538"/>
          <p14:tracePt t="82696" x="7583488" y="3297238"/>
          <p14:tracePt t="82713" x="7726363" y="3211513"/>
          <p14:tracePt t="82729" x="7812088" y="3125788"/>
          <p14:tracePt t="82746" x="7875588" y="3040063"/>
          <p14:tracePt t="82763" x="7937500" y="2943225"/>
          <p14:tracePt t="82781" x="7994650" y="2857500"/>
          <p14:tracePt t="82796" x="8035925" y="2778125"/>
          <p14:tracePt t="82813" x="8075613" y="2703513"/>
          <p14:tracePt t="82830" x="8093075" y="2628900"/>
          <p14:tracePt t="82846" x="8093075" y="2560638"/>
          <p14:tracePt t="82863" x="8093075" y="2468563"/>
          <p14:tracePt t="82863" x="8075613" y="2422525"/>
          <p14:tracePt t="82880" x="8035925" y="2320925"/>
          <p14:tracePt t="82896" x="7954963" y="2193925"/>
          <p14:tracePt t="82913" x="7858125" y="2068513"/>
          <p14:tracePt t="82930" x="7737475" y="1949450"/>
          <p14:tracePt t="82946" x="7589838" y="1811338"/>
          <p14:tracePt t="82963" x="7407275" y="1668463"/>
          <p14:tracePt t="82980" x="7161213" y="1492250"/>
          <p14:tracePt t="82996" x="6886575" y="1325563"/>
          <p14:tracePt t="83013" x="6611938" y="1165225"/>
          <p14:tracePt t="83030" x="6350000" y="1035050"/>
          <p14:tracePt t="83046" x="6115050" y="931863"/>
          <p14:tracePt t="83063" x="5794375" y="806450"/>
          <p14:tracePt t="83080" x="5600700" y="749300"/>
          <p14:tracePt t="83096" x="5422900" y="696913"/>
          <p14:tracePt t="83113" x="5251450" y="668338"/>
          <p14:tracePt t="83130" x="5097463" y="650875"/>
          <p14:tracePt t="83146" x="4972050" y="650875"/>
          <p14:tracePt t="83163" x="4864100" y="650875"/>
          <p14:tracePt t="83180" x="4778375" y="679450"/>
          <p14:tracePt t="83196" x="4679950" y="725488"/>
          <p14:tracePt t="83213" x="4589463" y="760413"/>
          <p14:tracePt t="83230" x="4492625" y="806450"/>
          <p14:tracePt t="83247" x="4406900" y="850900"/>
          <p14:tracePt t="83263" x="4343400" y="896938"/>
          <p14:tracePt t="83263" x="4325938" y="914400"/>
          <p14:tracePt t="83280" x="4286250" y="954088"/>
          <p14:tracePt t="83296" x="4257675" y="1006475"/>
          <p14:tracePt t="83313" x="4240213" y="1050925"/>
          <p14:tracePt t="83330" x="4217988" y="1120775"/>
          <p14:tracePt t="83346" x="4194175" y="1182688"/>
          <p14:tracePt t="83363" x="4178300" y="1246188"/>
          <p14:tracePt t="83380" x="4165600" y="1308100"/>
          <p14:tracePt t="83396" x="4160838" y="1354138"/>
          <p14:tracePt t="83413" x="4160838" y="1389063"/>
          <p14:tracePt t="83430" x="4154488" y="1406525"/>
          <p14:tracePt t="83447" x="4154488" y="1411288"/>
          <p14:tracePt t="83672" x="4189413" y="1411288"/>
          <p14:tracePt t="83680" x="4332288" y="1382713"/>
          <p14:tracePt t="83696" x="4479925" y="1343025"/>
          <p14:tracePt t="83713" x="4560888" y="1325563"/>
          <p14:tracePt t="83713" x="4668838" y="1303338"/>
          <p14:tracePt t="83730" x="4760913" y="1292225"/>
          <p14:tracePt t="83746" x="4835525" y="1285875"/>
          <p14:tracePt t="83763" x="4897438" y="1274763"/>
          <p14:tracePt t="83780" x="4965700" y="1263650"/>
          <p14:tracePt t="83796" x="5035550" y="1250950"/>
          <p14:tracePt t="83813" x="5075238" y="1239838"/>
          <p14:tracePt t="83830" x="5114925" y="1239838"/>
          <p14:tracePt t="83846" x="5137150" y="1235075"/>
          <p14:tracePt t="83863" x="5160963" y="1228725"/>
          <p14:tracePt t="83880" x="5172075" y="1228725"/>
          <p14:tracePt t="83896" x="5183188" y="1228725"/>
          <p14:tracePt t="83960" x="5194300" y="1228725"/>
          <p14:tracePt t="83962" x="5211763" y="1228725"/>
          <p14:tracePt t="83979" x="5229225" y="1228725"/>
          <p14:tracePt t="83980" x="5286375" y="1228725"/>
          <p14:tracePt t="83997" x="5354638" y="1235075"/>
          <p14:tracePt t="84013" x="5422900" y="1235075"/>
          <p14:tracePt t="84029" x="5486400" y="1246188"/>
          <p14:tracePt t="84046" x="5532438" y="1246188"/>
          <p14:tracePt t="84063" x="5578475" y="1250950"/>
          <p14:tracePt t="84063" x="5594350" y="1250950"/>
          <p14:tracePt t="84080" x="5651500" y="1257300"/>
          <p14:tracePt t="84097" x="5708650" y="1263650"/>
          <p14:tracePt t="84113" x="5761038" y="1268413"/>
          <p14:tracePt t="84130" x="5818188" y="1274763"/>
          <p14:tracePt t="84146" x="5875338" y="1279525"/>
          <p14:tracePt t="84163" x="5949950" y="1285875"/>
          <p14:tracePt t="84179" x="6046788" y="1292225"/>
          <p14:tracePt t="84196" x="6149975" y="1308100"/>
          <p14:tracePt t="84213" x="6275388" y="1314450"/>
          <p14:tracePt t="84230" x="6418263" y="1331913"/>
          <p14:tracePt t="84246" x="6543675" y="1343025"/>
          <p14:tracePt t="84263" x="6651625" y="1360488"/>
          <p14:tracePt t="84280" x="6794500" y="1360488"/>
          <p14:tracePt t="84297" x="6869113" y="1360488"/>
          <p14:tracePt t="84313" x="6950075" y="1360488"/>
          <p14:tracePt t="84330" x="7029450" y="1365250"/>
          <p14:tracePt t="84346" x="7115175" y="1371600"/>
          <p14:tracePt t="84363" x="7183438" y="1389063"/>
          <p14:tracePt t="84379" x="7275513" y="1393825"/>
          <p14:tracePt t="84396" x="7366000" y="1393825"/>
          <p14:tracePt t="84413" x="7480300" y="1400175"/>
          <p14:tracePt t="84430" x="7629525" y="1417638"/>
          <p14:tracePt t="84446" x="7778750" y="1435100"/>
          <p14:tracePt t="84463" x="7915275" y="1439863"/>
          <p14:tracePt t="84480" x="8097838" y="1439863"/>
          <p14:tracePt t="84496" x="8172450" y="1439863"/>
          <p14:tracePt t="84513" x="8189913" y="1435100"/>
          <p14:tracePt t="84530" x="8207375" y="1435100"/>
          <p14:tracePt t="84546" x="8207375" y="1428750"/>
          <p14:tracePt t="84584" x="8207375" y="1422400"/>
          <p14:tracePt t="84596" x="8207375" y="1417638"/>
          <p14:tracePt t="84597" x="8212138" y="1406525"/>
          <p14:tracePt t="84613" x="8212138" y="1389063"/>
          <p14:tracePt t="84630" x="8212138" y="1360488"/>
          <p14:tracePt t="84646" x="8218488" y="1336675"/>
          <p14:tracePt t="84663" x="8218488" y="1303338"/>
          <p14:tracePt t="84679" x="8218488" y="1246188"/>
          <p14:tracePt t="84696" x="8218488" y="1206500"/>
          <p14:tracePt t="84713" x="8218488" y="1177925"/>
          <p14:tracePt t="84730" x="8207375" y="1143000"/>
          <p14:tracePt t="84746" x="8194675" y="1114425"/>
          <p14:tracePt t="84763" x="8183563" y="1092200"/>
          <p14:tracePt t="84779" x="8166100" y="1079500"/>
          <p14:tracePt t="84796" x="8154988" y="1068388"/>
          <p14:tracePt t="84813" x="8115300" y="1039813"/>
          <p14:tracePt t="84830" x="8064500" y="1000125"/>
          <p14:tracePt t="84846" x="8007350" y="965200"/>
          <p14:tracePt t="84863" x="7961313" y="942975"/>
          <p14:tracePt t="84879" x="7893050" y="914400"/>
          <p14:tracePt t="84896" x="7818438" y="879475"/>
          <p14:tracePt t="84913" x="7732713" y="850900"/>
          <p14:tracePt t="84929" x="7629525" y="806450"/>
          <p14:tracePt t="84946" x="7515225" y="777875"/>
          <p14:tracePt t="84963" x="7407275" y="749300"/>
          <p14:tracePt t="84979" x="7275513" y="708025"/>
          <p14:tracePt t="84996" x="7115175" y="663575"/>
          <p14:tracePt t="85013" x="6961188" y="617538"/>
          <p14:tracePt t="85030" x="6858000" y="582613"/>
          <p14:tracePt t="85046" x="6794500" y="571500"/>
          <p14:tracePt t="85063" x="6772275" y="565150"/>
          <p14:tracePt t="85079" x="6721475" y="560388"/>
          <p14:tracePt t="85097" x="6680200" y="554038"/>
          <p14:tracePt t="85113" x="6623050" y="549275"/>
          <p14:tracePt t="85129" x="6561138" y="549275"/>
          <p14:tracePt t="85146" x="6497638" y="549275"/>
          <p14:tracePt t="85163" x="6435725" y="542925"/>
          <p14:tracePt t="85180" x="6354763" y="536575"/>
          <p14:tracePt t="85197" x="6286500" y="531813"/>
          <p14:tracePt t="85213" x="6223000" y="531813"/>
          <p14:tracePt t="85229" x="6189663" y="531813"/>
          <p14:tracePt t="85246" x="6178550" y="531813"/>
          <p14:tracePt t="85263" x="6165850" y="531813"/>
          <p14:tracePt t="85279" x="6161088" y="531813"/>
          <p14:tracePt t="85296" x="6149975" y="531813"/>
          <p14:tracePt t="85313" x="6137275" y="531813"/>
          <p14:tracePt t="85352" x="6132513" y="531813"/>
          <p14:tracePt t="85517" x="0" y="0"/>
        </p14:tracePtLst>
        <p14:tracePtLst>
          <p14:tracePt t="97447" x="5218113" y="2097088"/>
          <p14:tracePt t="97756" x="5218113" y="2103438"/>
          <p14:tracePt t="97776" x="5218113" y="2108200"/>
          <p14:tracePt t="97784" x="5222875" y="2114550"/>
          <p14:tracePt t="97796" x="5229225" y="2125663"/>
          <p14:tracePt t="97800" x="5246688" y="2143125"/>
          <p14:tracePt t="97813" x="5280025" y="2178050"/>
          <p14:tracePt t="97830" x="5314950" y="2200275"/>
          <p14:tracePt t="97846" x="5349875" y="2222500"/>
          <p14:tracePt t="97863" x="5383213" y="2239963"/>
          <p14:tracePt t="97863" x="5400675" y="2246313"/>
          <p14:tracePt t="97880" x="5475288" y="2257425"/>
          <p14:tracePt t="97896" x="5578475" y="2279650"/>
          <p14:tracePt t="97913" x="5697538" y="2297113"/>
          <p14:tracePt t="97930" x="5835650" y="2308225"/>
          <p14:tracePt t="97946" x="5972175" y="2325688"/>
          <p14:tracePt t="97963" x="6108700" y="2325688"/>
          <p14:tracePt t="97980" x="6229350" y="2332038"/>
          <p14:tracePt t="97996" x="6337300" y="2332038"/>
          <p14:tracePt t="98013" x="6435725" y="2332038"/>
          <p14:tracePt t="98030" x="6550025" y="2332038"/>
          <p14:tracePt t="98046" x="6697663" y="2332038"/>
          <p14:tracePt t="98063" x="6858000" y="2349500"/>
          <p14:tracePt t="98063" x="6932613" y="2354263"/>
          <p14:tracePt t="98080" x="7097713" y="2354263"/>
          <p14:tracePt t="98096" x="7235825" y="2354263"/>
          <p14:tracePt t="98113" x="7343775" y="2354263"/>
          <p14:tracePt t="98130" x="7451725" y="2332038"/>
          <p14:tracePt t="98146" x="7550150" y="2303463"/>
          <p14:tracePt t="98163" x="7623175" y="2274888"/>
          <p14:tracePt t="98180" x="7697788" y="2251075"/>
          <p14:tracePt t="98196" x="7778750" y="2217738"/>
          <p14:tracePt t="98213" x="7823200" y="2193925"/>
          <p14:tracePt t="98230" x="7829550" y="2193925"/>
          <p14:tracePt t="98312" x="7829550" y="2182813"/>
          <p14:tracePt t="98322" x="7829550" y="2165350"/>
          <p14:tracePt t="98328" x="7818438" y="2154238"/>
          <p14:tracePt t="98329" x="7778750" y="2103438"/>
          <p14:tracePt t="98346" x="7697788" y="2039938"/>
          <p14:tracePt t="98363" x="7607300" y="1971675"/>
          <p14:tracePt t="98380" x="7486650" y="1903413"/>
          <p14:tracePt t="98396" x="7350125" y="1839913"/>
          <p14:tracePt t="98413" x="7207250" y="1778000"/>
          <p14:tracePt t="98430" x="7086600" y="1725613"/>
          <p14:tracePt t="98446" x="6950075" y="1663700"/>
          <p14:tracePt t="98463" x="6807200" y="1606550"/>
          <p14:tracePt t="98480" x="6578600" y="1531938"/>
          <p14:tracePt t="98497" x="6435725" y="1485900"/>
          <p14:tracePt t="98513" x="6315075" y="1457325"/>
          <p14:tracePt t="98530" x="6207125" y="1435100"/>
          <p14:tracePt t="98546" x="6103938" y="1411288"/>
          <p14:tracePt t="98563" x="6011863" y="1400175"/>
          <p14:tracePt t="98580" x="5937250" y="1389063"/>
          <p14:tracePt t="98596" x="5857875" y="1382713"/>
          <p14:tracePt t="98613" x="5778500" y="1382713"/>
          <p14:tracePt t="98630" x="5697538" y="1382713"/>
          <p14:tracePt t="98646" x="5618163" y="1393825"/>
          <p14:tracePt t="98664" x="5554663" y="1411288"/>
          <p14:tracePt t="98679" x="5446713" y="1439863"/>
          <p14:tracePt t="98696" x="5411788" y="1457325"/>
          <p14:tracePt t="98713" x="5400675" y="1468438"/>
          <p14:tracePt t="98730" x="5400675" y="1474788"/>
          <p14:tracePt t="98784" x="5400675" y="1479550"/>
          <p14:tracePt t="98792" x="5407025" y="1479550"/>
          <p14:tracePt t="98800" x="5422900" y="1479550"/>
          <p14:tracePt t="98808" x="5451475" y="1479550"/>
          <p14:tracePt t="98816" x="5537200" y="1479550"/>
          <p14:tracePt t="98830" x="5640388" y="1474788"/>
          <p14:tracePt t="98846" x="5749925" y="1468438"/>
          <p14:tracePt t="98863" x="5875338" y="1463675"/>
          <p14:tracePt t="98880" x="6092825" y="1463675"/>
          <p14:tracePt t="98896" x="6229350" y="1474788"/>
          <p14:tracePt t="98913" x="6365875" y="1479550"/>
          <p14:tracePt t="98930" x="6492875" y="1479550"/>
          <p14:tracePt t="98946" x="6629400" y="1479550"/>
          <p14:tracePt t="98963" x="6750050" y="1479550"/>
          <p14:tracePt t="98980" x="6829425" y="1463675"/>
          <p14:tracePt t="98996" x="6875463" y="1450975"/>
          <p14:tracePt t="99013" x="6886575" y="1446213"/>
          <p14:tracePt t="99112" x="6886575" y="1439863"/>
          <p14:tracePt t="99120" x="6869113" y="1435100"/>
          <p14:tracePt t="99122" x="6840538" y="1411288"/>
          <p14:tracePt t="99130" x="6765925" y="1389063"/>
          <p14:tracePt t="99146" x="6680200" y="1360488"/>
          <p14:tracePt t="99163" x="6578600" y="1320800"/>
          <p14:tracePt t="99180" x="6451600" y="1279525"/>
          <p14:tracePt t="99196" x="6315075" y="1246188"/>
          <p14:tracePt t="99213" x="6172200" y="1206500"/>
          <p14:tracePt t="99230" x="6040438" y="1171575"/>
          <p14:tracePt t="99246" x="5921375" y="1160463"/>
          <p14:tracePt t="99263" x="5807075" y="1143000"/>
          <p14:tracePt t="99280" x="5622925" y="1131888"/>
          <p14:tracePt t="99297" x="5526088" y="1131888"/>
          <p14:tracePt t="99313" x="5435600" y="1131888"/>
          <p14:tracePt t="99330" x="5354638" y="1143000"/>
          <p14:tracePt t="99346" x="5280025" y="1165225"/>
          <p14:tracePt t="99363" x="5218113" y="1189038"/>
          <p14:tracePt t="99380" x="5149850" y="1235075"/>
          <p14:tracePt t="99396" x="5068888" y="1279525"/>
          <p14:tracePt t="99413" x="4989513" y="1336675"/>
          <p14:tracePt t="99430" x="4908550" y="1406525"/>
          <p14:tracePt t="99446" x="4846638" y="1485900"/>
          <p14:tracePt t="99463" x="4778375" y="1565275"/>
          <p14:tracePt t="99480" x="4703763" y="1714500"/>
          <p14:tracePt t="99497" x="4657725" y="1806575"/>
          <p14:tracePt t="99513" x="4640263" y="1892300"/>
          <p14:tracePt t="99530" x="4635500" y="1965325"/>
          <p14:tracePt t="99546" x="4635500" y="2022475"/>
          <p14:tracePt t="99563" x="4635500" y="2074863"/>
          <p14:tracePt t="99579" x="4651375" y="2125663"/>
          <p14:tracePt t="99596" x="4675188" y="2154238"/>
          <p14:tracePt t="99613" x="4697413" y="2193925"/>
          <p14:tracePt t="99629" x="4737100" y="2235200"/>
          <p14:tracePt t="99646" x="4806950" y="2274888"/>
          <p14:tracePt t="99663" x="4903788" y="2325688"/>
          <p14:tracePt t="99679" x="5137150" y="2422525"/>
          <p14:tracePt t="99696" x="5407025" y="2492375"/>
          <p14:tracePt t="99713" x="5737225" y="2520950"/>
          <p14:tracePt t="99730" x="6086475" y="2532063"/>
          <p14:tracePt t="99746" x="6372225" y="2525713"/>
          <p14:tracePt t="99763" x="6607175" y="2503488"/>
          <p14:tracePt t="99779" x="6783388" y="2463800"/>
          <p14:tracePt t="99796" x="6937375" y="2406650"/>
          <p14:tracePt t="99813" x="7064375" y="2349500"/>
          <p14:tracePt t="99830" x="7161213" y="2279650"/>
          <p14:tracePt t="99846" x="7235825" y="2235200"/>
          <p14:tracePt t="99863" x="7286625" y="2189163"/>
          <p14:tracePt t="99879" x="7326313" y="2120900"/>
          <p14:tracePt t="99896" x="7326313" y="2085975"/>
          <p14:tracePt t="99914" x="7326313" y="2039938"/>
          <p14:tracePt t="99930" x="7315200" y="1993900"/>
          <p14:tracePt t="99946" x="7280275" y="1936750"/>
          <p14:tracePt t="99963" x="7235825" y="1868488"/>
          <p14:tracePt t="99980" x="7161213" y="1800225"/>
          <p14:tracePt t="99996" x="7075488" y="1736725"/>
          <p14:tracePt t="100013" x="6965950" y="1668463"/>
          <p14:tracePt t="100029" x="6858000" y="1606550"/>
          <p14:tracePt t="100046" x="6743700" y="1554163"/>
          <p14:tracePt t="100063" x="6623050" y="1508125"/>
          <p14:tracePt t="100080" x="6475413" y="1457325"/>
          <p14:tracePt t="100096" x="6394450" y="1435100"/>
          <p14:tracePt t="100113" x="6303963" y="1411288"/>
          <p14:tracePt t="100129" x="6189663" y="1393825"/>
          <p14:tracePt t="100146" x="6040438" y="1377950"/>
          <p14:tracePt t="100163" x="5875338" y="1354138"/>
          <p14:tracePt t="100180" x="5697538" y="1343025"/>
          <p14:tracePt t="100196" x="5543550" y="1336675"/>
          <p14:tracePt t="100213" x="5435600" y="1336675"/>
          <p14:tracePt t="100229" x="5337175" y="1343025"/>
          <p14:tracePt t="100246" x="5235575" y="1371600"/>
          <p14:tracePt t="100263" x="5149850" y="1389063"/>
          <p14:tracePt t="100263" x="5114925" y="1400175"/>
          <p14:tracePt t="100280" x="5064125" y="1411288"/>
          <p14:tracePt t="100296" x="5035550" y="1422400"/>
          <p14:tracePt t="100313" x="5022850" y="1428750"/>
          <p14:tracePt t="100384" x="5018088" y="1435100"/>
          <p14:tracePt t="100424" x="5011738" y="1446213"/>
          <p14:tracePt t="100440" x="5006975" y="1457325"/>
          <p14:tracePt t="100448" x="5000625" y="1457325"/>
          <p14:tracePt t="100448" x="4994275" y="1463675"/>
          <p14:tracePt t="100463" x="4994275" y="1479550"/>
          <p14:tracePt t="100480" x="4994275" y="1497013"/>
          <p14:tracePt t="100496" x="4994275" y="1520825"/>
          <p14:tracePt t="100513" x="4994275" y="1543050"/>
          <p14:tracePt t="100529" x="5000625" y="1565275"/>
          <p14:tracePt t="100546" x="5018088" y="1582738"/>
          <p14:tracePt t="100563" x="5040313" y="1600200"/>
          <p14:tracePt t="100580" x="5051425" y="1611313"/>
          <p14:tracePt t="100596" x="5057775" y="1622425"/>
          <p14:tracePt t="100613" x="5068888" y="1628775"/>
          <p14:tracePt t="100629" x="5075238" y="1635125"/>
          <p14:tracePt t="100646" x="5086350" y="1639888"/>
          <p14:tracePt t="100663" x="5103813" y="1657350"/>
          <p14:tracePt t="100663" x="5108575" y="1657350"/>
          <p14:tracePt t="100680" x="5114925" y="1663700"/>
          <p14:tracePt t="100696" x="5121275" y="1663700"/>
          <p14:tracePt t="101369" x="0" y="0"/>
        </p14:tracePtLst>
        <p14:tracePtLst>
          <p14:tracePt t="105472" x="5268913" y="2960688"/>
          <p14:tracePt t="105551" x="5275263" y="2965450"/>
          <p14:tracePt t="105559" x="5286375" y="2978150"/>
          <p14:tracePt t="105567" x="5297488" y="2982913"/>
          <p14:tracePt t="105575" x="5314950" y="2994025"/>
          <p14:tracePt t="105583" x="5337175" y="3017838"/>
          <p14:tracePt t="105599" x="5389563" y="3040063"/>
          <p14:tracePt t="105615" x="5464175" y="3074988"/>
          <p14:tracePt t="105631" x="5578475" y="3108325"/>
          <p14:tracePt t="105647" x="5708650" y="3149600"/>
          <p14:tracePt t="105663" x="5840413" y="3182938"/>
          <p14:tracePt t="105663" x="5897563" y="3194050"/>
          <p14:tracePt t="105680" x="6000750" y="3211513"/>
          <p14:tracePt t="105703" x="6097588" y="3222625"/>
          <p14:tracePt t="105719" x="6183313" y="3240088"/>
          <p14:tracePt t="105735" x="6251575" y="3246438"/>
          <p14:tracePt t="105747" x="6343650" y="3251200"/>
          <p14:tracePt t="105762" x="6435725" y="3251200"/>
          <p14:tracePt t="105779" x="6521450" y="3251200"/>
          <p14:tracePt t="105796" x="6618288" y="3222625"/>
          <p14:tracePt t="105812" x="6708775" y="3200400"/>
          <p14:tracePt t="105829" x="6800850" y="3178175"/>
          <p14:tracePt t="105846" x="6915150" y="3149600"/>
          <p14:tracePt t="105863" x="7018338" y="3103563"/>
          <p14:tracePt t="105880" x="7172325" y="3035300"/>
          <p14:tracePt t="105896" x="7264400" y="2994025"/>
          <p14:tracePt t="105913" x="7321550" y="2960688"/>
          <p14:tracePt t="105929" x="7372350" y="2932113"/>
          <p14:tracePt t="105946" x="7389813" y="2914650"/>
          <p14:tracePt t="105963" x="7394575" y="2908300"/>
          <p14:tracePt t="105979" x="7394575" y="2897188"/>
          <p14:tracePt t="105996" x="7394575" y="2886075"/>
          <p14:tracePt t="106013" x="7394575" y="2863850"/>
          <p14:tracePt t="106029" x="7378700" y="2840038"/>
          <p14:tracePt t="106046" x="7343775" y="2811463"/>
          <p14:tracePt t="106062" x="7286625" y="2778125"/>
          <p14:tracePt t="106079" x="7108825" y="2703513"/>
          <p14:tracePt t="106096" x="6961188" y="2651125"/>
          <p14:tracePt t="106113" x="6789738" y="2611438"/>
          <p14:tracePt t="106129" x="6635750" y="2589213"/>
          <p14:tracePt t="106146" x="6486525" y="2560638"/>
          <p14:tracePt t="106162" x="6337300" y="2543175"/>
          <p14:tracePt t="106180" x="6207125" y="2525713"/>
          <p14:tracePt t="106196" x="6086475" y="2520950"/>
          <p14:tracePt t="106212" x="5972175" y="2514600"/>
          <p14:tracePt t="106230" x="5864225" y="2514600"/>
          <p14:tracePt t="106246" x="5754688" y="2520950"/>
          <p14:tracePt t="106262" x="5651500" y="2543175"/>
          <p14:tracePt t="106262" x="5600700" y="2560638"/>
          <p14:tracePt t="106280" x="5503863" y="2600325"/>
          <p14:tracePt t="106296" x="5407025" y="2646363"/>
          <p14:tracePt t="106313" x="5332413" y="2703513"/>
          <p14:tracePt t="106329" x="5275263" y="2771775"/>
          <p14:tracePt t="106346" x="5246688" y="2840038"/>
          <p14:tracePt t="106362" x="5235575" y="2921000"/>
          <p14:tracePt t="106379" x="5229225" y="3000375"/>
          <p14:tracePt t="106396" x="5229225" y="3074988"/>
          <p14:tracePt t="106413" x="5246688" y="3121025"/>
          <p14:tracePt t="106429" x="5275263" y="3149600"/>
          <p14:tracePt t="106446" x="5297488" y="3165475"/>
          <p14:tracePt t="106462" x="5343525" y="3178175"/>
          <p14:tracePt t="106462" x="5378450" y="3189288"/>
          <p14:tracePt t="106480" x="5497513" y="3194050"/>
          <p14:tracePt t="106496" x="5664200" y="3206750"/>
          <p14:tracePt t="106513" x="5868988" y="3194050"/>
          <p14:tracePt t="106529" x="6064250" y="3171825"/>
          <p14:tracePt t="106546" x="6246813" y="3154363"/>
          <p14:tracePt t="106562" x="6407150" y="3136900"/>
          <p14:tracePt t="106579" x="6537325" y="3108325"/>
          <p14:tracePt t="106596" x="6646863" y="3068638"/>
          <p14:tracePt t="106613" x="6743700" y="3022600"/>
          <p14:tracePt t="106629" x="6823075" y="2982913"/>
          <p14:tracePt t="106646" x="6869113" y="2943225"/>
          <p14:tracePt t="106662" x="6908800" y="2925763"/>
          <p14:tracePt t="106662" x="6915150" y="2914650"/>
          <p14:tracePt t="106679" x="6926263" y="2914650"/>
          <p14:tracePt t="106696" x="6932613" y="2908300"/>
          <p14:tracePt t="106735" x="6932613" y="2897188"/>
          <p14:tracePt t="106751" x="6926263" y="2879725"/>
          <p14:tracePt t="106762" x="6915150" y="2868613"/>
          <p14:tracePt t="106767" x="6886575" y="2835275"/>
          <p14:tracePt t="106779" x="6829425" y="2789238"/>
          <p14:tracePt t="106796" x="6743700" y="2736850"/>
          <p14:tracePt t="106813" x="6629400" y="2686050"/>
          <p14:tracePt t="106829" x="6475413" y="2622550"/>
          <p14:tracePt t="106846" x="6315075" y="2549525"/>
          <p14:tracePt t="106862" x="6092825" y="2474913"/>
          <p14:tracePt t="106880" x="5961063" y="2439988"/>
          <p14:tracePt t="106897" x="5840413" y="2422525"/>
          <p14:tracePt t="106913" x="5692775" y="2400300"/>
          <p14:tracePt t="106929" x="5554663" y="2400300"/>
          <p14:tracePt t="106946" x="5429250" y="2400300"/>
          <p14:tracePt t="106963" x="5308600" y="2417763"/>
          <p14:tracePt t="106978" x="5194300" y="2446338"/>
          <p14:tracePt t="106995" x="5103813" y="2492375"/>
          <p14:tracePt t="107013" x="5006975" y="2536825"/>
          <p14:tracePt t="107029" x="4926013" y="2582863"/>
          <p14:tracePt t="107046" x="4879975" y="2628900"/>
          <p14:tracePt t="107062" x="4846638" y="2703513"/>
          <p14:tracePt t="107062" x="4835525" y="2749550"/>
          <p14:tracePt t="107079" x="4829175" y="2846388"/>
          <p14:tracePt t="107096" x="4829175" y="2978150"/>
          <p14:tracePt t="107112" x="4851400" y="3086100"/>
          <p14:tracePt t="107128" x="4886325" y="3189288"/>
          <p14:tracePt t="107145" x="4926013" y="3263900"/>
          <p14:tracePt t="107162" x="4960938" y="3314700"/>
          <p14:tracePt t="107179" x="4983163" y="3336925"/>
          <p14:tracePt t="107196" x="5000625" y="3360738"/>
          <p14:tracePt t="107212" x="5040313" y="3378200"/>
          <p14:tracePt t="107229" x="5108575" y="3394075"/>
          <p14:tracePt t="107246" x="5218113" y="3422650"/>
          <p14:tracePt t="107262" x="5383213" y="3440113"/>
          <p14:tracePt t="107262" x="5475288" y="3446463"/>
          <p14:tracePt t="107280" x="5657850" y="3446463"/>
          <p14:tracePt t="107296" x="5851525" y="3435350"/>
          <p14:tracePt t="107312" x="6011863" y="3411538"/>
          <p14:tracePt t="107329" x="6161088" y="3365500"/>
          <p14:tracePt t="107346" x="6303963" y="3321050"/>
          <p14:tracePt t="107362" x="6418263" y="3257550"/>
          <p14:tracePt t="107379" x="6497638" y="3200400"/>
          <p14:tracePt t="107396" x="6526213" y="3149600"/>
          <p14:tracePt t="107412" x="6543675" y="3121025"/>
          <p14:tracePt t="107429" x="6550025" y="3074988"/>
          <p14:tracePt t="107446" x="6550025" y="3022600"/>
          <p14:tracePt t="107462" x="6550025" y="2960688"/>
          <p14:tracePt t="107462" x="6543675" y="2932113"/>
          <p14:tracePt t="107479" x="6521450" y="2892425"/>
          <p14:tracePt t="107496" x="6497638" y="2840038"/>
          <p14:tracePt t="107512" x="6446838" y="2789238"/>
          <p14:tracePt t="107529" x="6365875" y="2720975"/>
          <p14:tracePt t="107546" x="6257925" y="2651125"/>
          <p14:tracePt t="107562" x="6143625" y="2593975"/>
          <p14:tracePt t="107579" x="6029325" y="2532063"/>
          <p14:tracePt t="107596" x="5903913" y="2486025"/>
          <p14:tracePt t="107612" x="5778500" y="2428875"/>
          <p14:tracePt t="107629" x="5646738" y="2393950"/>
          <p14:tracePt t="107646" x="5508625" y="2354263"/>
          <p14:tracePt t="107662" x="5394325" y="2332038"/>
          <p14:tracePt t="107679" x="5251450" y="2297113"/>
          <p14:tracePt t="107696" x="5183188" y="2286000"/>
          <p14:tracePt t="107712" x="5126038" y="2279650"/>
          <p14:tracePt t="107729" x="5103813" y="2279650"/>
          <p14:tracePt t="107746" x="5086350" y="2279650"/>
          <p14:tracePt t="107762" x="5075238" y="2279650"/>
          <p14:tracePt t="108363" x="0" y="0"/>
        </p14:tracePtLst>
        <p14:tracePtLst>
          <p14:tracePt t="121034" x="6172200" y="3400425"/>
          <p14:tracePt t="121240" x="6154738" y="3394075"/>
          <p14:tracePt t="121248" x="6097588" y="3394075"/>
          <p14:tracePt t="121263" x="6046788" y="3394075"/>
          <p14:tracePt t="121271" x="5989638" y="3394075"/>
          <p14:tracePt t="121279" x="5794375" y="3394075"/>
          <p14:tracePt t="121303" x="5675313" y="3394075"/>
          <p14:tracePt t="121319" x="5583238" y="3406775"/>
          <p14:tracePt t="121335" x="5503863" y="3411538"/>
          <p14:tracePt t="121351" x="5435600" y="3417888"/>
          <p14:tracePt t="121367" x="5360988" y="3422650"/>
          <p14:tracePt t="121383" x="5286375" y="3446463"/>
          <p14:tracePt t="121399" x="5222875" y="3463925"/>
          <p14:tracePt t="121415" x="5149850" y="3492500"/>
          <p14:tracePt t="121431" x="5075238" y="3521075"/>
          <p14:tracePt t="121447" x="4989513" y="3549650"/>
          <p14:tracePt t="121463" x="4897438" y="3578225"/>
          <p14:tracePt t="121463" x="4864100" y="3589338"/>
          <p14:tracePt t="121480" x="4794250" y="3622675"/>
          <p14:tracePt t="121496" x="4737100" y="3663950"/>
          <p14:tracePt t="121513" x="4675188" y="3714750"/>
          <p14:tracePt t="121529" x="4600575" y="3783013"/>
          <p14:tracePt t="121546" x="4521200" y="3851275"/>
          <p14:tracePt t="121563" x="4446588" y="3937000"/>
          <p14:tracePt t="121579" x="4389438" y="4022725"/>
          <p14:tracePt t="121596" x="4337050" y="4108450"/>
          <p14:tracePt t="121613" x="4303713" y="4189413"/>
          <p14:tracePt t="121629" x="4292600" y="4251325"/>
          <p14:tracePt t="121646" x="4292600" y="4292600"/>
          <p14:tracePt t="121662" x="4292600" y="4337050"/>
          <p14:tracePt t="121662" x="4297363" y="4360863"/>
          <p14:tracePt t="121680" x="4314825" y="4400550"/>
          <p14:tracePt t="121696" x="4332288" y="4435475"/>
          <p14:tracePt t="121713" x="4349750" y="4451350"/>
          <p14:tracePt t="121729" x="4371975" y="4479925"/>
          <p14:tracePt t="121746" x="4406900" y="4508500"/>
          <p14:tracePt t="121762" x="4457700" y="4543425"/>
          <p14:tracePt t="121779" x="4543425" y="4606925"/>
          <p14:tracePt t="121796" x="4657725" y="4664075"/>
          <p14:tracePt t="121813" x="4794250" y="4721225"/>
          <p14:tracePt t="121829" x="4932363" y="4765675"/>
          <p14:tracePt t="121846" x="5092700" y="4818063"/>
          <p14:tracePt t="121863" x="5280025" y="4840288"/>
          <p14:tracePt t="121863" x="5400675" y="4846638"/>
          <p14:tracePt t="121879" x="5611813" y="4857750"/>
          <p14:tracePt t="121896" x="5840413" y="4846638"/>
          <p14:tracePt t="121913" x="6121400" y="4806950"/>
          <p14:tracePt t="121929" x="6361113" y="4743450"/>
          <p14:tracePt t="121946" x="6607175" y="4668838"/>
          <p14:tracePt t="121962" x="6800850" y="4594225"/>
          <p14:tracePt t="121979" x="6978650" y="4508500"/>
          <p14:tracePt t="121996" x="7121525" y="4440238"/>
          <p14:tracePt t="122013" x="7223125" y="4371975"/>
          <p14:tracePt t="122029" x="7275513" y="4332288"/>
          <p14:tracePt t="122046" x="7280275" y="4314825"/>
          <p14:tracePt t="122062" x="7286625" y="4292600"/>
          <p14:tracePt t="122079" x="7286625" y="4268788"/>
          <p14:tracePt t="122096" x="7264400" y="4235450"/>
          <p14:tracePt t="122113" x="7223125" y="4183063"/>
          <p14:tracePt t="122129" x="7132638" y="4114800"/>
          <p14:tracePt t="122146" x="7007225" y="4040188"/>
          <p14:tracePt t="122162" x="6846888" y="3960813"/>
          <p14:tracePt t="122179" x="6675438" y="3886200"/>
          <p14:tracePt t="122196" x="6503988" y="3829050"/>
          <p14:tracePt t="122213" x="6354763" y="3794125"/>
          <p14:tracePt t="122229" x="6235700" y="3789363"/>
          <p14:tracePt t="122246" x="6121400" y="3789363"/>
          <p14:tracePt t="122262" x="6000750" y="3800475"/>
          <p14:tracePt t="122262" x="5949950" y="3806825"/>
          <p14:tracePt t="122280" x="5846763" y="3840163"/>
          <p14:tracePt t="122296" x="5761038" y="3886200"/>
          <p14:tracePt t="122312" x="5668963" y="3943350"/>
          <p14:tracePt t="122329" x="5589588" y="4017963"/>
          <p14:tracePt t="122346" x="5537200" y="4097338"/>
          <p14:tracePt t="122362" x="5497513" y="4189413"/>
          <p14:tracePt t="122379" x="5468938" y="4286250"/>
          <p14:tracePt t="122396" x="5446713" y="4394200"/>
          <p14:tracePt t="122412" x="5435600" y="4497388"/>
          <p14:tracePt t="122428" x="5440363" y="4583113"/>
          <p14:tracePt t="122445" x="5451475" y="4686300"/>
          <p14:tracePt t="122462" x="5480050" y="4772025"/>
          <p14:tracePt t="122479" x="5537200" y="4892675"/>
          <p14:tracePt t="122496" x="5589588" y="4965700"/>
          <p14:tracePt t="122512" x="5646738" y="5046663"/>
          <p14:tracePt t="122529" x="5708650" y="5121275"/>
          <p14:tracePt t="122546" x="5754688" y="5172075"/>
          <p14:tracePt t="122563" x="5807075" y="5218113"/>
          <p14:tracePt t="122579" x="5857875" y="5251450"/>
          <p14:tracePt t="122596" x="5932488" y="5297488"/>
          <p14:tracePt t="122612" x="6018213" y="5326063"/>
          <p14:tracePt t="122629" x="6132513" y="5354638"/>
          <p14:tracePt t="122646" x="6240463" y="5378450"/>
          <p14:tracePt t="122662" x="6372225" y="5407025"/>
          <p14:tracePt t="122679" x="6578600" y="5422900"/>
          <p14:tracePt t="122696" x="6726238" y="5422900"/>
          <p14:tracePt t="122712" x="6892925" y="5407025"/>
          <p14:tracePt t="122729" x="7046913" y="5389563"/>
          <p14:tracePt t="122747" x="7207250" y="5365750"/>
          <p14:tracePt t="122762" x="7354888" y="5349875"/>
          <p14:tracePt t="122779" x="7493000" y="5321300"/>
          <p14:tracePt t="122796" x="7618413" y="5280025"/>
          <p14:tracePt t="122812" x="7721600" y="5235575"/>
          <p14:tracePt t="122829" x="7800975" y="5194300"/>
          <p14:tracePt t="122846" x="7847013" y="5154613"/>
          <p14:tracePt t="122863" x="7880350" y="5126038"/>
          <p14:tracePt t="122879" x="7897813" y="5092700"/>
          <p14:tracePt t="122896" x="7897813" y="5057775"/>
          <p14:tracePt t="122912" x="7904163" y="5029200"/>
          <p14:tracePt t="122929" x="7904163" y="4989513"/>
          <p14:tracePt t="122946" x="7880350" y="4943475"/>
          <p14:tracePt t="122962" x="7835900" y="4879975"/>
          <p14:tracePt t="122979" x="7766050" y="4811713"/>
          <p14:tracePt t="122996" x="7686675" y="4743450"/>
          <p14:tracePt t="123012" x="7589838" y="4679950"/>
          <p14:tracePt t="123029" x="7475538" y="4606925"/>
          <p14:tracePt t="123046" x="7343775" y="4543425"/>
          <p14:tracePt t="123063" x="7178675" y="4475163"/>
          <p14:tracePt t="123079" x="6904038" y="4383088"/>
          <p14:tracePt t="123096" x="6657975" y="4308475"/>
          <p14:tracePt t="123112" x="6423025" y="4246563"/>
          <p14:tracePt t="123129" x="6189663" y="4189413"/>
          <p14:tracePt t="123146" x="5972175" y="4149725"/>
          <p14:tracePt t="123163" x="5794375" y="4125913"/>
          <p14:tracePt t="123179" x="5640388" y="4108450"/>
          <p14:tracePt t="123196" x="5492750" y="4108450"/>
          <p14:tracePt t="123212" x="5354638" y="4108450"/>
          <p14:tracePt t="123229" x="5229225" y="4108450"/>
          <p14:tracePt t="123246" x="5114925" y="4137025"/>
          <p14:tracePt t="123263" x="4965700" y="4200525"/>
          <p14:tracePt t="123279" x="4879975" y="4251325"/>
          <p14:tracePt t="123296" x="4783138" y="4308475"/>
          <p14:tracePt t="123312" x="4697413" y="4378325"/>
          <p14:tracePt t="123329" x="4618038" y="4422775"/>
          <p14:tracePt t="123346" x="4565650" y="4479925"/>
          <p14:tracePt t="123362" x="4514850" y="4525963"/>
          <p14:tracePt t="123379" x="4475163" y="4565650"/>
          <p14:tracePt t="123396" x="4440238" y="4600575"/>
          <p14:tracePt t="123412" x="4411663" y="4635500"/>
          <p14:tracePt t="123429" x="4383088" y="4664075"/>
          <p14:tracePt t="123446" x="4360863" y="4679950"/>
          <p14:tracePt t="123462" x="4337050" y="4708525"/>
          <p14:tracePt t="123479" x="4321175" y="4732338"/>
          <p14:tracePt t="123497" x="4314825" y="4749800"/>
          <p14:tracePt t="123512" x="4308475" y="4760913"/>
          <p14:tracePt t="123529" x="4303713" y="4772025"/>
          <p14:tracePt t="123546" x="4303713" y="4794250"/>
          <p14:tracePt t="123563" x="4303713" y="4811713"/>
          <p14:tracePt t="123579" x="4303713" y="4840288"/>
          <p14:tracePt t="123596" x="4303713" y="4864100"/>
          <p14:tracePt t="123612" x="4297363" y="4886325"/>
          <p14:tracePt t="123629" x="4297363" y="4914900"/>
          <p14:tracePt t="123646" x="4297363" y="4926013"/>
          <p14:tracePt t="123663" x="4297363" y="4949825"/>
          <p14:tracePt t="123679" x="4308475" y="4994275"/>
          <p14:tracePt t="123696" x="4325938" y="5022850"/>
          <p14:tracePt t="123712" x="4337050" y="5051425"/>
          <p14:tracePt t="123729" x="4360863" y="5086350"/>
          <p14:tracePt t="123746" x="4378325" y="5108575"/>
          <p14:tracePt t="123762" x="4400550" y="5137150"/>
          <p14:tracePt t="123779" x="4422775" y="5165725"/>
          <p14:tracePt t="123796" x="4446588" y="5183188"/>
          <p14:tracePt t="123812" x="4464050" y="5211763"/>
          <p14:tracePt t="123829" x="4475163" y="5229225"/>
          <p14:tracePt t="123846" x="4486275" y="5235575"/>
          <p14:tracePt t="123862" x="4492625" y="5246688"/>
          <p14:tracePt t="123879" x="4497388" y="5251450"/>
          <p14:tracePt t="123975" x="4514850" y="5257800"/>
          <p14:tracePt t="123975" x="4537075" y="5268913"/>
          <p14:tracePt t="123991" x="4560888" y="5286375"/>
          <p14:tracePt t="123999" x="4606925" y="5303838"/>
          <p14:tracePt t="124007" x="4657725" y="5321300"/>
          <p14:tracePt t="124015" x="4789488" y="5360988"/>
          <p14:tracePt t="124029" x="4937125" y="5400675"/>
          <p14:tracePt t="124046" x="5086350" y="5429250"/>
          <p14:tracePt t="124062" x="5235575" y="5464175"/>
          <p14:tracePt t="124079" x="5486400" y="5468938"/>
          <p14:tracePt t="124096" x="5664200" y="5468938"/>
          <p14:tracePt t="124112" x="5829300" y="5451475"/>
          <p14:tracePt t="124129" x="5983288" y="5440363"/>
          <p14:tracePt t="124146" x="6115050" y="5435600"/>
          <p14:tracePt t="124162" x="6211888" y="5435600"/>
          <p14:tracePt t="124179" x="6280150" y="5429250"/>
          <p14:tracePt t="124196" x="6337300" y="5429250"/>
          <p14:tracePt t="124212" x="6372225" y="5422900"/>
          <p14:tracePt t="124229" x="6407150" y="5418138"/>
          <p14:tracePt t="124246" x="6423025" y="5411788"/>
          <p14:tracePt t="124262" x="6451600" y="5407025"/>
          <p14:tracePt t="124279" x="6475413" y="5400675"/>
          <p14:tracePt t="124319" x="6480175" y="5394325"/>
          <p14:tracePt t="124335" x="6486525" y="5394325"/>
          <p14:tracePt t="124471" x="6486525" y="5389563"/>
          <p14:tracePt t="124489" x="6451600" y="5354638"/>
          <p14:tracePt t="124489" x="6418263" y="5326063"/>
          <p14:tracePt t="124496" x="6321425" y="5275263"/>
          <p14:tracePt t="124512" x="6207125" y="5218113"/>
          <p14:tracePt t="124529" x="6080125" y="5178425"/>
          <p14:tracePt t="124546" x="5949950" y="5143500"/>
          <p14:tracePt t="124562" x="5829300" y="5132388"/>
          <p14:tracePt t="124579" x="5703888" y="5114925"/>
          <p14:tracePt t="124596" x="5594350" y="5114925"/>
          <p14:tracePt t="124612" x="5486400" y="5108575"/>
          <p14:tracePt t="124629" x="5389563" y="5108575"/>
          <p14:tracePt t="124646" x="5286375" y="5108575"/>
          <p14:tracePt t="124663" x="5178425" y="5108575"/>
          <p14:tracePt t="124695" x="5126038" y="5114925"/>
          <p14:tracePt t="124696" x="5080000" y="5121275"/>
          <p14:tracePt t="124712" x="5035550" y="5121275"/>
          <p14:tracePt t="124729" x="4983163" y="5126038"/>
          <p14:tracePt t="124746" x="4932363" y="5132388"/>
          <p14:tracePt t="124762" x="4879975" y="5137150"/>
          <p14:tracePt t="124779" x="4846638" y="5143500"/>
          <p14:tracePt t="124796" x="4835525" y="5143500"/>
          <p14:tracePt t="124911" x="0" y="0"/>
        </p14:tracePtLst>
        <p14:tracePtLst>
          <p14:tracePt t="128263" x="4594225" y="3079750"/>
          <p14:tracePt t="128367" x="4594225" y="3074988"/>
          <p14:tracePt t="128375" x="4606925" y="3074988"/>
          <p14:tracePt t="128388" x="4611688" y="3074988"/>
          <p14:tracePt t="128391" x="4622800" y="3068638"/>
          <p14:tracePt t="128399" x="4640263" y="3068638"/>
          <p14:tracePt t="128415" x="4675188" y="3063875"/>
          <p14:tracePt t="128431" x="4692650" y="3063875"/>
          <p14:tracePt t="128551" x="4686300" y="3057525"/>
          <p14:tracePt t="128559" x="4668838" y="3051175"/>
          <p14:tracePt t="128567" x="4657725" y="3046413"/>
          <p14:tracePt t="128575" x="4635500" y="3040063"/>
          <p14:tracePt t="128595" x="4578350" y="3022600"/>
          <p14:tracePt t="128599" x="4514850" y="3011488"/>
          <p14:tracePt t="128615" x="4497388" y="3011488"/>
          <p14:tracePt t="128911" x="4497388" y="3035300"/>
          <p14:tracePt t="128919" x="4492625" y="3086100"/>
          <p14:tracePt t="128929" x="4486275" y="3143250"/>
          <p14:tracePt t="128929" x="4475163" y="3297238"/>
          <p14:tracePt t="128945" x="4457700" y="3492500"/>
          <p14:tracePt t="128962" x="4446588" y="3640138"/>
          <p14:tracePt t="128979" x="4429125" y="3743325"/>
          <p14:tracePt t="128995" x="4418013" y="3789363"/>
          <p14:tracePt t="129012" x="4418013" y="3806825"/>
          <p14:tracePt t="129029" x="4411663" y="3811588"/>
          <p14:tracePt t="129143" x="4406900" y="3835400"/>
          <p14:tracePt t="129151" x="4383088" y="3868738"/>
          <p14:tracePt t="129156" x="4371975" y="3903663"/>
          <p14:tracePt t="129162" x="4325938" y="3994150"/>
          <p14:tracePt t="129179" x="4279900" y="4092575"/>
          <p14:tracePt t="129196" x="4264025" y="4165600"/>
          <p14:tracePt t="129212" x="4251325" y="4211638"/>
          <p14:tracePt t="129229" x="4251325" y="4229100"/>
          <p14:tracePt t="129245" x="4251325" y="4235450"/>
          <p14:tracePt t="129279" x="4257675" y="4235450"/>
          <p14:tracePt t="129280" x="4268788" y="4235450"/>
          <p14:tracePt t="129295" x="4292600" y="4235450"/>
          <p14:tracePt t="129312" x="4332288" y="4229100"/>
          <p14:tracePt t="129329" x="4354513" y="4217988"/>
          <p14:tracePt t="129345" x="4360863" y="4217988"/>
          <p14:tracePt t="129535" x="4383088" y="4217988"/>
          <p14:tracePt t="129543" x="4435475" y="4206875"/>
          <p14:tracePt t="129548" x="4565650" y="4211638"/>
          <p14:tracePt t="129562" x="4675188" y="4211638"/>
          <p14:tracePt t="129579" x="4708525" y="4211638"/>
          <p14:tracePt t="129663" x="4692650" y="4211638"/>
          <p14:tracePt t="129671" x="4657725" y="4211638"/>
          <p14:tracePt t="129679" x="4578350" y="4211638"/>
          <p14:tracePt t="129695" x="4537075" y="4211638"/>
          <p14:tracePt t="129696" x="4464050" y="4206875"/>
          <p14:tracePt t="129712" x="4435475" y="4200525"/>
          <p14:tracePt t="129887" x="4451350" y="4200525"/>
          <p14:tracePt t="129895" x="4464050" y="4200525"/>
          <p14:tracePt t="129903" x="4486275" y="4200525"/>
          <p14:tracePt t="129959" x="4479925" y="4200525"/>
          <p14:tracePt t="129967" x="4451350" y="4206875"/>
          <p14:tracePt t="129975" x="4406900" y="4229100"/>
          <p14:tracePt t="129979" x="4308475" y="4240213"/>
          <p14:tracePt t="129995" x="4246563" y="4246563"/>
          <p14:tracePt t="130012" x="4229100" y="4246563"/>
          <p14:tracePt t="130709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1260" y="-1"/>
            <a:ext cx="6879844" cy="381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2694" y="3810001"/>
            <a:ext cx="685491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3962400" y="1905000"/>
            <a:ext cx="4648200" cy="2133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081670" y="5714999"/>
            <a:ext cx="4648200" cy="114300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4"/>
    </mc:Choice>
    <mc:Fallback xmlns="">
      <p:transition spd="slow" advTm="5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  <p:extLst>
    <p:ext uri="{3A86A75C-4F4B-4683-9AE1-C65F6400EC91}">
      <p14:laserTraceLst xmlns:p14="http://schemas.microsoft.com/office/powerpoint/2010/main">
        <p14:tracePtLst>
          <p14:tracePt t="2452" x="2789238" y="1908175"/>
          <p14:tracePt t="2936" x="2794000" y="1914525"/>
          <p14:tracePt t="2954" x="2811463" y="1920875"/>
          <p14:tracePt t="2965" x="2835275" y="1920875"/>
          <p14:tracePt t="2973" x="2851150" y="1925638"/>
          <p14:tracePt t="2978" x="2943225" y="1925638"/>
          <p14:tracePt t="2989" x="3035300" y="1925638"/>
          <p14:tracePt t="3006" x="3132138" y="1925638"/>
          <p14:tracePt t="3023" x="3251200" y="1903413"/>
          <p14:tracePt t="3039" x="3394075" y="1868488"/>
          <p14:tracePt t="3056" x="3521075" y="1839913"/>
          <p14:tracePt t="3073" x="3600450" y="1806575"/>
          <p14:tracePt t="3089" x="3657600" y="1771650"/>
          <p14:tracePt t="3106" x="3703638" y="1725613"/>
          <p14:tracePt t="3123" x="3732213" y="1692275"/>
          <p14:tracePt t="3139" x="3749675" y="1663700"/>
          <p14:tracePt t="3156" x="3765550" y="1635125"/>
          <p14:tracePt t="3173" x="3778250" y="1606550"/>
          <p14:tracePt t="3189" x="3783013" y="1593850"/>
          <p14:tracePt t="3206" x="3783013" y="1582738"/>
          <p14:tracePt t="3223" x="3783013" y="1571625"/>
          <p14:tracePt t="3239" x="3783013" y="1549400"/>
          <p14:tracePt t="3256" x="3783013" y="1531938"/>
          <p14:tracePt t="3272" x="3783013" y="1520825"/>
          <p14:tracePt t="3289" x="3771900" y="1503363"/>
          <p14:tracePt t="3306" x="3760788" y="1497013"/>
          <p14:tracePt t="3322" x="3743325" y="1485900"/>
          <p14:tracePt t="3339" x="3721100" y="1468438"/>
          <p14:tracePt t="3356" x="3679825" y="1450975"/>
          <p14:tracePt t="3373" x="3640138" y="1435100"/>
          <p14:tracePt t="3390" x="3611563" y="1422400"/>
          <p14:tracePt t="3406" x="3600450" y="1417638"/>
          <p14:tracePt t="3423" x="3589338" y="1406525"/>
          <p14:tracePt t="3439" x="3571875" y="1400175"/>
          <p14:tracePt t="3456" x="3554413" y="1393825"/>
          <p14:tracePt t="3473" x="3543300" y="1382713"/>
          <p14:tracePt t="3489" x="3521075" y="1377950"/>
          <p14:tracePt t="3489" x="3503613" y="1377950"/>
          <p14:tracePt t="3506" x="3486150" y="1365250"/>
          <p14:tracePt t="3523" x="3457575" y="1349375"/>
          <p14:tracePt t="3541" x="3446463" y="1343025"/>
          <p14:tracePt t="3556" x="3429000" y="1336675"/>
          <p14:tracePt t="3658" x="3429000" y="1331913"/>
          <p14:tracePt t="3666" x="3440113" y="1325563"/>
          <p14:tracePt t="3672" x="3457575" y="1320800"/>
          <p14:tracePt t="3690" x="3468688" y="1314450"/>
          <p14:tracePt t="3690" x="3503613" y="1303338"/>
          <p14:tracePt t="3706" x="3521075" y="1296988"/>
          <p14:tracePt t="3723" x="3549650" y="1285875"/>
          <p14:tracePt t="3739" x="3565525" y="1274763"/>
          <p14:tracePt t="3756" x="3594100" y="1263650"/>
          <p14:tracePt t="3773" x="3617913" y="1257300"/>
          <p14:tracePt t="3789" x="3657600" y="1250950"/>
          <p14:tracePt t="3806" x="3721100" y="1246188"/>
          <p14:tracePt t="3823" x="3783013" y="1235075"/>
          <p14:tracePt t="3839" x="3829050" y="1228725"/>
          <p14:tracePt t="3856" x="3863975" y="1228725"/>
          <p14:tracePt t="3873" x="3886200" y="1222375"/>
          <p14:tracePt t="3889" x="3897313" y="1222375"/>
          <p14:tracePt t="3906" x="3903663" y="1222375"/>
          <p14:tracePt t="4066" x="3892550" y="1222375"/>
          <p14:tracePt t="4074" x="3886200" y="1222375"/>
          <p14:tracePt t="4082" x="3863975" y="1222375"/>
          <p14:tracePt t="4090" x="3840163" y="1217613"/>
          <p14:tracePt t="4098" x="3760788" y="1217613"/>
          <p14:tracePt t="4106" x="3679825" y="1217613"/>
          <p14:tracePt t="4122" x="3617913" y="1217613"/>
          <p14:tracePt t="4139" x="3594100" y="1217613"/>
          <p14:tracePt t="4282" x="3600450" y="1217613"/>
          <p14:tracePt t="4300" x="3606800" y="1217613"/>
          <p14:tracePt t="4306" x="3617913" y="1217613"/>
          <p14:tracePt t="4306" x="3651250" y="1217613"/>
          <p14:tracePt t="4322" x="3692525" y="1217613"/>
          <p14:tracePt t="4339" x="3732213" y="1217613"/>
          <p14:tracePt t="4356" x="3765550" y="1211263"/>
          <p14:tracePt t="4373" x="3800475" y="1211263"/>
          <p14:tracePt t="4389" x="3817938" y="1211263"/>
          <p14:tracePt t="4407" x="3835400" y="1211263"/>
          <p14:tracePt t="4423" x="3840163" y="1211263"/>
          <p14:tracePt t="5066" x="3846513" y="1211263"/>
          <p14:tracePt t="5114" x="3857625" y="1211263"/>
          <p14:tracePt t="5122" x="3875088" y="1211263"/>
          <p14:tracePt t="5124" x="3879850" y="1211263"/>
          <p14:tracePt t="5138" x="3897313" y="1211263"/>
          <p14:tracePt t="5139" x="3925888" y="1211263"/>
          <p14:tracePt t="5155" x="3954463" y="1211263"/>
          <p14:tracePt t="5172" x="3989388" y="1217613"/>
          <p14:tracePt t="5189" x="4011613" y="1217613"/>
          <p14:tracePt t="5555" x="3994150" y="1217613"/>
          <p14:tracePt t="5563" x="3971925" y="1211263"/>
          <p14:tracePt t="5573" x="3937000" y="1200150"/>
          <p14:tracePt t="5579" x="3886200" y="1182688"/>
          <p14:tracePt t="5590" x="3851275" y="1171575"/>
          <p14:tracePt t="5607" x="3822700" y="1154113"/>
          <p14:tracePt t="5624" x="3800475" y="1143000"/>
          <p14:tracePt t="5640" x="3783013" y="1136650"/>
          <p14:tracePt t="5657" x="3771900" y="1136650"/>
          <p14:tracePt t="5673" x="3754438" y="1125538"/>
          <p14:tracePt t="5690" x="3743325" y="1120775"/>
          <p14:tracePt t="6075" x="3736975" y="1114425"/>
          <p14:tracePt t="6091" x="3732213" y="1108075"/>
          <p14:tracePt t="6099" x="3732213" y="1103313"/>
          <p14:tracePt t="6107" x="3732213" y="1096963"/>
          <p14:tracePt t="6131" x="3732213" y="1085850"/>
          <p14:tracePt t="6151" x="3732213" y="1079500"/>
          <p14:tracePt t="6157" x="3732213" y="1074738"/>
          <p14:tracePt t="6157" x="3725863" y="1068388"/>
          <p14:tracePt t="6173" x="3725863" y="1063625"/>
          <p14:tracePt t="6227" x="3725863" y="1057275"/>
          <p14:tracePt t="6803" x="3732213" y="1057275"/>
          <p14:tracePt t="6819" x="3732213" y="1063625"/>
          <p14:tracePt t="6843" x="3736975" y="1074738"/>
          <p14:tracePt t="6859" x="3743325" y="1074738"/>
          <p14:tracePt t="6883" x="3749675" y="1079500"/>
          <p14:tracePt t="6947" x="3749675" y="1085850"/>
          <p14:tracePt t="6955" x="3749675" y="1092200"/>
          <p14:tracePt t="6961" x="3749675" y="1103313"/>
          <p14:tracePt t="6974" x="3760788" y="1120775"/>
          <p14:tracePt t="6990" x="3760788" y="1154113"/>
          <p14:tracePt t="7007" x="3765550" y="1193800"/>
          <p14:tracePt t="7023" x="3771900" y="1250950"/>
          <p14:tracePt t="7040" x="3771900" y="1292225"/>
          <p14:tracePt t="7057" x="3771900" y="1320800"/>
          <p14:tracePt t="7547" x="3771900" y="1314450"/>
          <p14:tracePt t="7555" x="3783013" y="1303338"/>
          <p14:tracePt t="7563" x="3794125" y="1285875"/>
          <p14:tracePt t="7573" x="3800475" y="1274763"/>
          <p14:tracePt t="7574" x="3817938" y="1250950"/>
          <p14:tracePt t="7590" x="3829050" y="1228725"/>
          <p14:tracePt t="7607" x="3835400" y="1211263"/>
          <p14:tracePt t="7623" x="3840163" y="1193800"/>
          <p14:tracePt t="7640" x="3840163" y="1189038"/>
          <p14:tracePt t="7657" x="3840163" y="1177925"/>
          <p14:tracePt t="7691" x="3840163" y="1171575"/>
          <p14:tracePt t="7691" x="3840163" y="1165225"/>
          <p14:tracePt t="7971" x="0" y="0"/>
        </p14:tracePtLst>
        <p14:tracePtLst>
          <p14:tracePt t="13992" x="4892675" y="2417763"/>
          <p14:tracePt t="14449" x="4903788" y="2417763"/>
          <p14:tracePt t="14457" x="4937125" y="2435225"/>
          <p14:tracePt t="14473" x="4972050" y="2451100"/>
          <p14:tracePt t="14488" x="5006975" y="2468563"/>
          <p14:tracePt t="14489" x="5097463" y="2514600"/>
          <p14:tracePt t="14505" x="5149850" y="2532063"/>
          <p14:tracePt t="14522" x="5183188" y="2549525"/>
          <p14:tracePt t="14539" x="5200650" y="2554288"/>
          <p14:tracePt t="14556" x="5218113" y="2554288"/>
          <p14:tracePt t="14572" x="5240338" y="2560638"/>
          <p14:tracePt t="14588" x="5268913" y="2560638"/>
          <p14:tracePt t="14605" x="5308600" y="2565400"/>
          <p14:tracePt t="14622" x="5337175" y="2571750"/>
          <p14:tracePt t="14639" x="5365750" y="2571750"/>
          <p14:tracePt t="14655" x="5394325" y="2571750"/>
          <p14:tracePt t="14672" x="5429250" y="2571750"/>
          <p14:tracePt t="14688" x="5457825" y="2571750"/>
          <p14:tracePt t="14688" x="5475288" y="2571750"/>
          <p14:tracePt t="14705" x="5514975" y="2565400"/>
          <p14:tracePt t="14722" x="5565775" y="2560638"/>
          <p14:tracePt t="14739" x="5611813" y="2554288"/>
          <p14:tracePt t="14755" x="5646738" y="2543175"/>
          <p14:tracePt t="14772" x="5680075" y="2536825"/>
          <p14:tracePt t="14789" x="5715000" y="2532063"/>
          <p14:tracePt t="14805" x="5732463" y="2525713"/>
          <p14:tracePt t="14822" x="5754688" y="2520950"/>
          <p14:tracePt t="14838" x="5789613" y="2508250"/>
          <p14:tracePt t="14855" x="5829300" y="2497138"/>
          <p14:tracePt t="14872" x="5864225" y="2479675"/>
          <p14:tracePt t="14888" x="5886450" y="2468563"/>
          <p14:tracePt t="14905" x="5897563" y="2457450"/>
          <p14:tracePt t="14922" x="5903913" y="2451100"/>
          <p14:tracePt t="14939" x="5915025" y="2439988"/>
          <p14:tracePt t="14955" x="5926138" y="2435225"/>
          <p14:tracePt t="14972" x="5937250" y="2422525"/>
          <p14:tracePt t="14989" x="5949950" y="2417763"/>
          <p14:tracePt t="15005" x="5961063" y="2411413"/>
          <p14:tracePt t="15022" x="5972175" y="2393950"/>
          <p14:tracePt t="15038" x="5983288" y="2389188"/>
          <p14:tracePt t="15055" x="5994400" y="2378075"/>
          <p14:tracePt t="15072" x="5994400" y="2371725"/>
          <p14:tracePt t="15088" x="6000750" y="2365375"/>
          <p14:tracePt t="15105" x="6000750" y="2354263"/>
          <p14:tracePt t="15145" x="6000750" y="2343150"/>
          <p14:tracePt t="15155" x="6000750" y="2332038"/>
          <p14:tracePt t="15177" x="6000750" y="2325688"/>
          <p14:tracePt t="15185" x="6000750" y="2314575"/>
          <p14:tracePt t="15189" x="5994400" y="2308225"/>
          <p14:tracePt t="15205" x="5983288" y="2303463"/>
          <p14:tracePt t="15222" x="5972175" y="2292350"/>
          <p14:tracePt t="15238" x="5949950" y="2279650"/>
          <p14:tracePt t="15255" x="5915025" y="2263775"/>
          <p14:tracePt t="15272" x="5875338" y="2257425"/>
          <p14:tracePt t="15289" x="5811838" y="2246313"/>
          <p14:tracePt t="15305" x="5749925" y="2235200"/>
          <p14:tracePt t="15322" x="5686425" y="2222500"/>
          <p14:tracePt t="15338" x="5594350" y="2217738"/>
          <p14:tracePt t="15355" x="5503863" y="2211388"/>
          <p14:tracePt t="15372" x="5407025" y="2206625"/>
          <p14:tracePt t="15389" x="5286375" y="2206625"/>
          <p14:tracePt t="15405" x="5160963" y="2193925"/>
          <p14:tracePt t="15422" x="5035550" y="2193925"/>
          <p14:tracePt t="15438" x="4897438" y="2193925"/>
          <p14:tracePt t="15455" x="4772025" y="2200275"/>
          <p14:tracePt t="15472" x="4651375" y="2206625"/>
          <p14:tracePt t="15488" x="4565650" y="2217738"/>
          <p14:tracePt t="15488" x="4549775" y="2222500"/>
          <p14:tracePt t="15505" x="4532313" y="2235200"/>
          <p14:tracePt t="15601" x="4532313" y="2239963"/>
          <p14:tracePt t="15633" x="4532313" y="2251075"/>
          <p14:tracePt t="15641" x="4532313" y="2268538"/>
          <p14:tracePt t="15649" x="4532313" y="2279650"/>
          <p14:tracePt t="15657" x="4532313" y="2303463"/>
          <p14:tracePt t="15672" x="4537075" y="2325688"/>
          <p14:tracePt t="15673" x="4565650" y="2393950"/>
          <p14:tracePt t="15689" x="4606925" y="2463800"/>
          <p14:tracePt t="15705" x="4668838" y="2532063"/>
          <p14:tracePt t="15722" x="4708525" y="2565400"/>
          <p14:tracePt t="15738" x="4754563" y="2593975"/>
          <p14:tracePt t="15755" x="4794250" y="2606675"/>
          <p14:tracePt t="15772" x="4835525" y="2611438"/>
          <p14:tracePt t="15789" x="4868863" y="2617788"/>
          <p14:tracePt t="15805" x="4897438" y="2617788"/>
          <p14:tracePt t="15822" x="4937125" y="2617788"/>
          <p14:tracePt t="15838" x="4965700" y="2617788"/>
          <p14:tracePt t="15855" x="5018088" y="2617788"/>
          <p14:tracePt t="15872" x="5086350" y="2611438"/>
          <p14:tracePt t="15889" x="5178425" y="2600325"/>
          <p14:tracePt t="15889" x="5222875" y="2593975"/>
          <p14:tracePt t="15905" x="5314950" y="2578100"/>
          <p14:tracePt t="15922" x="5378450" y="2560638"/>
          <p14:tracePt t="15938" x="5440363" y="2543175"/>
          <p14:tracePt t="15955" x="5497513" y="2532063"/>
          <p14:tracePt t="15972" x="5543550" y="2520950"/>
          <p14:tracePt t="15989" x="5578475" y="2508250"/>
          <p14:tracePt t="16005" x="5607050" y="2503488"/>
          <p14:tracePt t="16022" x="5618163" y="2497138"/>
          <p14:tracePt t="16038" x="5622925" y="2497138"/>
          <p14:tracePt t="16369" x="5629275" y="2497138"/>
          <p14:tracePt t="16385" x="5629275" y="2503488"/>
          <p14:tracePt t="16398" x="5640388" y="2508250"/>
          <p14:tracePt t="16401" x="5646738" y="2520950"/>
          <p14:tracePt t="16401" x="5657850" y="2532063"/>
          <p14:tracePt t="16422" x="5668963" y="2536825"/>
          <p14:tracePt t="16422" x="5680075" y="2565400"/>
          <p14:tracePt t="16438" x="5703888" y="2593975"/>
          <p14:tracePt t="16455" x="5732463" y="2628900"/>
          <p14:tracePt t="16472" x="5754688" y="2651125"/>
          <p14:tracePt t="16489" x="5765800" y="2668588"/>
          <p14:tracePt t="16545" x="5772150" y="2674938"/>
          <p14:tracePt t="16561" x="5783263" y="2679700"/>
          <p14:tracePt t="16569" x="5789613" y="2686050"/>
          <p14:tracePt t="16574" x="5811838" y="2697163"/>
          <p14:tracePt t="16589" x="5829300" y="2703513"/>
          <p14:tracePt t="16605" x="5840413" y="2703513"/>
          <p14:tracePt t="16649" x="5851525" y="2703513"/>
          <p14:tracePt t="16665" x="5857875" y="2703513"/>
          <p14:tracePt t="16666" x="5875338" y="2703513"/>
          <p14:tracePt t="16673" x="5886450" y="2703513"/>
          <p14:tracePt t="16688" x="5932488" y="2697163"/>
          <p14:tracePt t="16705" x="5961063" y="2686050"/>
          <p14:tracePt t="16722" x="5961063" y="2679700"/>
          <p14:tracePt t="16738" x="5965825" y="2674938"/>
          <p14:tracePt t="16817" x="5965825" y="2668588"/>
          <p14:tracePt t="16825" x="5961063" y="2668588"/>
          <p14:tracePt t="16833" x="5949950" y="2663825"/>
          <p14:tracePt t="16839" x="5921375" y="2651125"/>
          <p14:tracePt t="16855" x="5875338" y="2635250"/>
          <p14:tracePt t="16872" x="5807075" y="2617788"/>
          <p14:tracePt t="16888" x="5743575" y="2611438"/>
          <p14:tracePt t="16905" x="5697538" y="2611438"/>
          <p14:tracePt t="16922" x="5657850" y="2606675"/>
          <p14:tracePt t="16939" x="5622925" y="2606675"/>
          <p14:tracePt t="16955" x="5578475" y="2606675"/>
          <p14:tracePt t="16972" x="5532438" y="2611438"/>
          <p14:tracePt t="16988" x="5457825" y="2628900"/>
          <p14:tracePt t="17005" x="5365750" y="2651125"/>
          <p14:tracePt t="17022" x="5251450" y="2692400"/>
          <p14:tracePt t="17038" x="5121275" y="2720975"/>
          <p14:tracePt t="17055" x="5000625" y="2760663"/>
          <p14:tracePt t="17072" x="4886325" y="2789238"/>
          <p14:tracePt t="17088" x="4754563" y="2828925"/>
          <p14:tracePt t="17106" x="4697413" y="2857500"/>
          <p14:tracePt t="17122" x="4668838" y="2868613"/>
          <p14:tracePt t="17138" x="4657725" y="2879725"/>
          <p14:tracePt t="17155" x="4651375" y="2897188"/>
          <p14:tracePt t="17172" x="4640263" y="2921000"/>
          <p14:tracePt t="17188" x="4629150" y="2943225"/>
          <p14:tracePt t="17205" x="4618038" y="2965450"/>
          <p14:tracePt t="17222" x="4618038" y="2982913"/>
          <p14:tracePt t="17238" x="4611688" y="3011488"/>
          <p14:tracePt t="17255" x="4606925" y="3040063"/>
          <p14:tracePt t="17272" x="4600575" y="3074988"/>
          <p14:tracePt t="17288" x="4600575" y="3114675"/>
          <p14:tracePt t="17305" x="4606925" y="3143250"/>
          <p14:tracePt t="17322" x="4611688" y="3165475"/>
          <p14:tracePt t="17338" x="4629150" y="3182938"/>
          <p14:tracePt t="17355" x="4646613" y="3194050"/>
          <p14:tracePt t="17372" x="4679950" y="3206750"/>
          <p14:tracePt t="17388" x="4721225" y="3217863"/>
          <p14:tracePt t="17405" x="4772025" y="3228975"/>
          <p14:tracePt t="17422" x="4857750" y="3251200"/>
          <p14:tracePt t="17438" x="4949825" y="3268663"/>
          <p14:tracePt t="17455" x="5051425" y="3292475"/>
          <p14:tracePt t="17472" x="5143500" y="3314700"/>
          <p14:tracePt t="17488" x="5275263" y="3321050"/>
          <p14:tracePt t="17505" x="5354638" y="3325813"/>
          <p14:tracePt t="17522" x="5435600" y="3325813"/>
          <p14:tracePt t="17538" x="5526088" y="3321050"/>
          <p14:tracePt t="17555" x="5629275" y="3292475"/>
          <p14:tracePt t="17572" x="5721350" y="3263900"/>
          <p14:tracePt t="17588" x="5807075" y="3235325"/>
          <p14:tracePt t="17606" x="5868988" y="3217863"/>
          <p14:tracePt t="17622" x="5932488" y="3194050"/>
          <p14:tracePt t="17638" x="5989638" y="3171825"/>
          <p14:tracePt t="17655" x="6040438" y="3143250"/>
          <p14:tracePt t="17672" x="6086475" y="3121025"/>
          <p14:tracePt t="17688" x="6132513" y="3086100"/>
          <p14:tracePt t="17705" x="6149975" y="3057525"/>
          <p14:tracePt t="17722" x="6161088" y="3035300"/>
          <p14:tracePt t="17738" x="6161088" y="3022600"/>
          <p14:tracePt t="17755" x="6161088" y="3011488"/>
          <p14:tracePt t="17772" x="6161088" y="2994025"/>
          <p14:tracePt t="17788" x="6149975" y="2978150"/>
          <p14:tracePt t="17805" x="6132513" y="2960688"/>
          <p14:tracePt t="17822" x="6097588" y="2936875"/>
          <p14:tracePt t="17838" x="6051550" y="2921000"/>
          <p14:tracePt t="17855" x="5954713" y="2892425"/>
          <p14:tracePt t="17872" x="5822950" y="2863850"/>
          <p14:tracePt t="17888" x="5589588" y="2828925"/>
          <p14:tracePt t="17905" x="5422900" y="2817813"/>
          <p14:tracePt t="17922" x="5257800" y="2800350"/>
          <p14:tracePt t="17938" x="5097463" y="2789238"/>
          <p14:tracePt t="17955" x="4983163" y="2782888"/>
          <p14:tracePt t="17972" x="4892675" y="2782888"/>
          <p14:tracePt t="17988" x="4846638" y="2800350"/>
          <p14:tracePt t="18006" x="4806950" y="2822575"/>
          <p14:tracePt t="18023" x="4783138" y="2840038"/>
          <p14:tracePt t="18039" x="4765675" y="2868613"/>
          <p14:tracePt t="18056" x="4760913" y="2892425"/>
          <p14:tracePt t="18073" x="4754563" y="2925763"/>
          <p14:tracePt t="18089" x="4754563" y="3017838"/>
          <p14:tracePt t="18107" x="4772025" y="3079750"/>
          <p14:tracePt t="18123" x="4811713" y="3149600"/>
          <p14:tracePt t="18139" x="4886325" y="3206750"/>
          <p14:tracePt t="18156" x="4972050" y="3257550"/>
          <p14:tracePt t="18173" x="5075238" y="3279775"/>
          <p14:tracePt t="18189" x="5172075" y="3297238"/>
          <p14:tracePt t="18206" x="5264150" y="3314700"/>
          <p14:tracePt t="18223" x="5337175" y="3321050"/>
          <p14:tracePt t="18239" x="5407025" y="3325813"/>
          <p14:tracePt t="18256" x="5497513" y="3336925"/>
          <p14:tracePt t="18273" x="5607050" y="3336925"/>
          <p14:tracePt t="18289" x="5794375" y="3343275"/>
          <p14:tracePt t="18306" x="5903913" y="3343275"/>
          <p14:tracePt t="18323" x="5994400" y="3332163"/>
          <p14:tracePt t="18339" x="6046788" y="3314700"/>
          <p14:tracePt t="18356" x="6080125" y="3292475"/>
          <p14:tracePt t="18373" x="6103938" y="3275013"/>
          <p14:tracePt t="18389" x="6115050" y="3257550"/>
          <p14:tracePt t="18406" x="6121400" y="3240088"/>
          <p14:tracePt t="18423" x="6121400" y="3211513"/>
          <p14:tracePt t="18439" x="6121400" y="3194050"/>
          <p14:tracePt t="18456" x="6121400" y="3178175"/>
          <p14:tracePt t="18473" x="6121400" y="3154363"/>
          <p14:tracePt t="18489" x="6103938" y="3143250"/>
          <p14:tracePt t="18506" x="6051550" y="3108325"/>
          <p14:tracePt t="18523" x="5994400" y="3079750"/>
          <p14:tracePt t="18539" x="5892800" y="3051175"/>
          <p14:tracePt t="18556" x="5761038" y="3022600"/>
          <p14:tracePt t="18572" x="5600700" y="2982913"/>
          <p14:tracePt t="18589" x="5440363" y="2936875"/>
          <p14:tracePt t="18606" x="5286375" y="2903538"/>
          <p14:tracePt t="18623" x="5143500" y="2879725"/>
          <p14:tracePt t="18640" x="5064125" y="2874963"/>
          <p14:tracePt t="18656" x="5029200" y="2874963"/>
          <p14:tracePt t="18673" x="5000625" y="2874963"/>
          <p14:tracePt t="18689" x="4983163" y="2886075"/>
          <p14:tracePt t="18706" x="4978400" y="2892425"/>
          <p14:tracePt t="18723" x="4972050" y="2908300"/>
          <p14:tracePt t="18739" x="4960938" y="2921000"/>
          <p14:tracePt t="18756" x="4954588" y="2936875"/>
          <p14:tracePt t="18772" x="4954588" y="2954338"/>
          <p14:tracePt t="18789" x="4949825" y="2965450"/>
          <p14:tracePt t="18806" x="4943475" y="2978150"/>
          <p14:tracePt t="18823" x="4943475" y="2994025"/>
          <p14:tracePt t="18839" x="4943475" y="3011488"/>
          <p14:tracePt t="18856" x="4965700" y="3051175"/>
          <p14:tracePt t="18873" x="5011738" y="3103563"/>
          <p14:tracePt t="18889" x="5108575" y="3165475"/>
          <p14:tracePt t="18906" x="5280025" y="3217863"/>
          <p14:tracePt t="18923" x="5400675" y="3228975"/>
          <p14:tracePt t="18939" x="5497513" y="3228975"/>
          <p14:tracePt t="18956" x="5607050" y="3222625"/>
          <p14:tracePt t="18973" x="5708650" y="3200400"/>
          <p14:tracePt t="18989" x="5800725" y="3178175"/>
          <p14:tracePt t="19006" x="5875338" y="3149600"/>
          <p14:tracePt t="19023" x="5954713" y="3125788"/>
          <p14:tracePt t="19039" x="6011863" y="3097213"/>
          <p14:tracePt t="19056" x="6040438" y="3079750"/>
          <p14:tracePt t="19073" x="6046788" y="3068638"/>
          <p14:tracePt t="19089" x="6051550" y="3046413"/>
          <p14:tracePt t="19106" x="6051550" y="3028950"/>
          <p14:tracePt t="19123" x="6035675" y="3006725"/>
          <p14:tracePt t="19139" x="5989638" y="2978150"/>
          <p14:tracePt t="19156" x="5903913" y="2932113"/>
          <p14:tracePt t="19172" x="5761038" y="2886075"/>
          <p14:tracePt t="19189" x="5583238" y="2846388"/>
          <p14:tracePt t="19206" x="5372100" y="2806700"/>
          <p14:tracePt t="19223" x="5178425" y="2794000"/>
          <p14:tracePt t="19239" x="4983163" y="2794000"/>
          <p14:tracePt t="19256" x="4829175" y="2806700"/>
          <p14:tracePt t="19273" x="4692650" y="2822575"/>
          <p14:tracePt t="19289" x="4554538" y="2857500"/>
          <p14:tracePt t="19306" x="4521200" y="2868613"/>
          <p14:tracePt t="19323" x="4514850" y="2886075"/>
          <p14:tracePt t="19717" x="0" y="0"/>
        </p14:tracePtLst>
        <p14:tracePtLst>
          <p14:tracePt t="27570" x="5921375" y="6051550"/>
          <p14:tracePt t="27571" x="5908675" y="6035675"/>
          <p14:tracePt t="27589" x="5903913" y="6022975"/>
          <p14:tracePt t="27590" x="5886450" y="6000750"/>
          <p14:tracePt t="27606" x="5868988" y="5983288"/>
          <p14:tracePt t="27622" x="5857875" y="5972175"/>
          <p14:tracePt t="27639" x="5835650" y="5954713"/>
          <p14:tracePt t="27655" x="5829300" y="5943600"/>
          <p14:tracePt t="27673" x="5811838" y="5943600"/>
          <p14:tracePt t="27689" x="5772150" y="5926138"/>
          <p14:tracePt t="27706" x="5726113" y="5903913"/>
          <p14:tracePt t="27722" x="5646738" y="5875338"/>
          <p14:tracePt t="27739" x="5583238" y="5857875"/>
          <p14:tracePt t="27755" x="5549900" y="5846763"/>
          <p14:tracePt t="27772" x="5532438" y="5846763"/>
          <p14:tracePt t="27789" x="5521325" y="5840413"/>
          <p14:tracePt t="27805" x="5492750" y="5835650"/>
          <p14:tracePt t="27822" x="5451475" y="5829300"/>
          <p14:tracePt t="27839" x="5407025" y="5829300"/>
          <p14:tracePt t="27855" x="5354638" y="5829300"/>
          <p14:tracePt t="27872" x="5321300" y="5829300"/>
          <p14:tracePt t="27889" x="5264150" y="5829300"/>
          <p14:tracePt t="27905" x="5154613" y="5835650"/>
          <p14:tracePt t="27922" x="5075238" y="5846763"/>
          <p14:tracePt t="27939" x="5000625" y="5857875"/>
          <p14:tracePt t="27955" x="4937125" y="5868988"/>
          <p14:tracePt t="27972" x="4875213" y="5880100"/>
          <p14:tracePt t="27989" x="4829175" y="5892800"/>
          <p14:tracePt t="28005" x="4789488" y="5908675"/>
          <p14:tracePt t="28022" x="4765675" y="5921375"/>
          <p14:tracePt t="28039" x="4737100" y="5932488"/>
          <p14:tracePt t="28055" x="4703763" y="5949950"/>
          <p14:tracePt t="28072" x="4668838" y="5961063"/>
          <p14:tracePt t="28089" x="4629150" y="5972175"/>
          <p14:tracePt t="28105" x="4565650" y="6011863"/>
          <p14:tracePt t="28122" x="4532313" y="6040438"/>
          <p14:tracePt t="28139" x="4503738" y="6086475"/>
          <p14:tracePt t="28155" x="4468813" y="6143625"/>
          <p14:tracePt t="28172" x="4451350" y="6189663"/>
          <p14:tracePt t="28189" x="4440238" y="6235700"/>
          <p14:tracePt t="28205" x="4435475" y="6269038"/>
          <p14:tracePt t="28222" x="4429125" y="6308725"/>
          <p14:tracePt t="28239" x="4429125" y="6350000"/>
          <p14:tracePt t="28255" x="4429125" y="6400800"/>
          <p14:tracePt t="28272" x="4451350" y="6446838"/>
          <p14:tracePt t="28289" x="4475163" y="6486525"/>
          <p14:tracePt t="28305" x="4525963" y="6537325"/>
          <p14:tracePt t="28322" x="4554538" y="6565900"/>
          <p14:tracePt t="28339" x="4583113" y="6583363"/>
          <p14:tracePt t="28355" x="4600575" y="6607175"/>
          <p14:tracePt t="28372" x="4635500" y="6629400"/>
          <p14:tracePt t="28389" x="4692650" y="6646863"/>
          <p14:tracePt t="28405" x="4743450" y="6664325"/>
          <p14:tracePt t="28422" x="4800600" y="6680200"/>
          <p14:tracePt t="28439" x="4851400" y="6692900"/>
          <p14:tracePt t="28455" x="4903788" y="6704013"/>
          <p14:tracePt t="28472" x="4960938" y="6708775"/>
          <p14:tracePt t="28489" x="5035550" y="6715125"/>
          <p14:tracePt t="28505" x="5126038" y="6715125"/>
          <p14:tracePt t="28522" x="5165725" y="6715125"/>
          <p14:tracePt t="28538" x="5207000" y="6715125"/>
          <p14:tracePt t="28555" x="5251450" y="6715125"/>
          <p14:tracePt t="28572" x="5292725" y="6715125"/>
          <p14:tracePt t="28589" x="5360988" y="6721475"/>
          <p14:tracePt t="28605" x="5446713" y="6721475"/>
          <p14:tracePt t="28622" x="5521325" y="6697663"/>
          <p14:tracePt t="28639" x="5600700" y="6675438"/>
          <p14:tracePt t="28655" x="5686425" y="6651625"/>
          <p14:tracePt t="28672" x="5761038" y="6635750"/>
          <p14:tracePt t="28689" x="5822950" y="6623050"/>
          <p14:tracePt t="28705" x="5897563" y="6600825"/>
          <p14:tracePt t="28722" x="5949950" y="6572250"/>
          <p14:tracePt t="28739" x="5994400" y="6550025"/>
          <p14:tracePt t="28756" x="6046788" y="6526213"/>
          <p14:tracePt t="28772" x="6086475" y="6503988"/>
          <p14:tracePt t="28788" x="6126163" y="6480175"/>
          <p14:tracePt t="28805" x="6154738" y="6451600"/>
          <p14:tracePt t="28822" x="6189663" y="6429375"/>
          <p14:tracePt t="28839" x="6207125" y="6407150"/>
          <p14:tracePt t="28855" x="6223000" y="6378575"/>
          <p14:tracePt t="28872" x="6235700" y="6337300"/>
          <p14:tracePt t="28890" x="6240463" y="6315075"/>
          <p14:tracePt t="28906" x="6246813" y="6292850"/>
          <p14:tracePt t="28922" x="6251575" y="6269038"/>
          <p14:tracePt t="28939" x="6251575" y="6246813"/>
          <p14:tracePt t="28955" x="6251575" y="6223000"/>
          <p14:tracePt t="28972" x="6246813" y="6194425"/>
          <p14:tracePt t="28989" x="6235700" y="6165850"/>
          <p14:tracePt t="29005" x="6211888" y="6132513"/>
          <p14:tracePt t="29022" x="6183313" y="6097588"/>
          <p14:tracePt t="29039" x="6143625" y="6064250"/>
          <p14:tracePt t="29055" x="6097588" y="6035675"/>
          <p14:tracePt t="29072" x="6040438" y="6007100"/>
          <p14:tracePt t="29089" x="5943600" y="5961063"/>
          <p14:tracePt t="29105" x="5875338" y="5937250"/>
          <p14:tracePt t="29122" x="5800725" y="5915025"/>
          <p14:tracePt t="29139" x="5726113" y="5897563"/>
          <p14:tracePt t="29155" x="5664200" y="5875338"/>
          <p14:tracePt t="29172" x="5618163" y="5868988"/>
          <p14:tracePt t="29189" x="5583238" y="5864225"/>
          <p14:tracePt t="29206" x="5532438" y="5857875"/>
          <p14:tracePt t="29222" x="5468938" y="5851525"/>
          <p14:tracePt t="29239" x="5400675" y="5851525"/>
          <p14:tracePt t="29255" x="5326063" y="5851525"/>
          <p14:tracePt t="29272" x="5257800" y="5851525"/>
          <p14:tracePt t="29289" x="5160963" y="5864225"/>
          <p14:tracePt t="29305" x="5092700" y="5868988"/>
          <p14:tracePt t="29322" x="5040313" y="5880100"/>
          <p14:tracePt t="29339" x="4983163" y="5903913"/>
          <p14:tracePt t="29355" x="4932363" y="5926138"/>
          <p14:tracePt t="29372" x="4886325" y="5961063"/>
          <p14:tracePt t="29389" x="4822825" y="6007100"/>
          <p14:tracePt t="29405" x="4783138" y="6040438"/>
          <p14:tracePt t="29422" x="4749800" y="6075363"/>
          <p14:tracePt t="29439" x="4725988" y="6108700"/>
          <p14:tracePt t="29455" x="4708525" y="6137275"/>
          <p14:tracePt t="29472" x="4692650" y="6165850"/>
          <p14:tracePt t="29488" x="4679950" y="6218238"/>
          <p14:tracePt t="29505" x="4675188" y="6246813"/>
          <p14:tracePt t="29522" x="4668838" y="6275388"/>
          <p14:tracePt t="29539" x="4664075" y="6303963"/>
          <p14:tracePt t="29555" x="4664075" y="6337300"/>
          <p14:tracePt t="29572" x="4664075" y="6372225"/>
          <p14:tracePt t="29589" x="4668838" y="6407150"/>
          <p14:tracePt t="29605" x="4675188" y="6429375"/>
          <p14:tracePt t="29622" x="4675188" y="6446838"/>
          <p14:tracePt t="29640" x="4675188" y="6457950"/>
          <p14:tracePt t="29655" x="4686300" y="6464300"/>
          <p14:tracePt t="29672" x="4697413" y="6480175"/>
          <p14:tracePt t="29688" x="4714875" y="6508750"/>
          <p14:tracePt t="29706" x="4743450" y="6532563"/>
          <p14:tracePt t="29722" x="4783138" y="6554788"/>
          <p14:tracePt t="29739" x="4829175" y="6583363"/>
          <p14:tracePt t="29755" x="4903788" y="6607175"/>
          <p14:tracePt t="29773" x="4978400" y="6623050"/>
          <p14:tracePt t="29789" x="5064125" y="6640513"/>
          <p14:tracePt t="29805" x="5143500" y="6651625"/>
          <p14:tracePt t="29822" x="5240338" y="6651625"/>
          <p14:tracePt t="29839" x="5343525" y="6651625"/>
          <p14:tracePt t="29855" x="5457825" y="6651625"/>
          <p14:tracePt t="29873" x="5565775" y="6640513"/>
          <p14:tracePt t="29888" x="5680075" y="6629400"/>
          <p14:tracePt t="29888" x="5732463" y="6611938"/>
          <p14:tracePt t="29905" x="5835650" y="6583363"/>
          <p14:tracePt t="29922" x="5897563" y="6565900"/>
          <p14:tracePt t="29939" x="5954713" y="6537325"/>
          <p14:tracePt t="29955" x="6018213" y="6515100"/>
          <p14:tracePt t="29972" x="6075363" y="6486525"/>
          <p14:tracePt t="29988" x="6121400" y="6457950"/>
          <p14:tracePt t="30006" x="6143625" y="6435725"/>
          <p14:tracePt t="30022" x="6154738" y="6418263"/>
          <p14:tracePt t="30039" x="6165850" y="6394450"/>
          <p14:tracePt t="30055" x="6172200" y="6372225"/>
          <p14:tracePt t="30072" x="6178550" y="6337300"/>
          <p14:tracePt t="30088" x="6178550" y="6292850"/>
          <p14:tracePt t="30106" x="6165850" y="6257925"/>
          <p14:tracePt t="30122" x="6143625" y="6218238"/>
          <p14:tracePt t="30139" x="6097588" y="6178550"/>
          <p14:tracePt t="30155" x="6040438" y="6121400"/>
          <p14:tracePt t="30172" x="5949950" y="6064250"/>
          <p14:tracePt t="30189" x="5835650" y="6000750"/>
          <p14:tracePt t="30205" x="5721350" y="5949950"/>
          <p14:tracePt t="30222" x="5618163" y="5903913"/>
          <p14:tracePt t="30239" x="5521325" y="5864225"/>
          <p14:tracePt t="30255" x="5446713" y="5840413"/>
          <p14:tracePt t="30272" x="5372100" y="5818188"/>
          <p14:tracePt t="30288" x="5297488" y="5807075"/>
          <p14:tracePt t="30306" x="5246688" y="5800725"/>
          <p14:tracePt t="30322" x="5194300" y="5800725"/>
          <p14:tracePt t="30339" x="5121275" y="5811838"/>
          <p14:tracePt t="30355" x="5018088" y="5846763"/>
          <p14:tracePt t="30372" x="4914900" y="5875338"/>
          <p14:tracePt t="30388" x="4811713" y="5903913"/>
          <p14:tracePt t="30405" x="4714875" y="5937250"/>
          <p14:tracePt t="30422" x="4640263" y="5972175"/>
          <p14:tracePt t="30439" x="4589463" y="6007100"/>
          <p14:tracePt t="30455" x="4554538" y="6040438"/>
          <p14:tracePt t="30472" x="4525963" y="6080125"/>
          <p14:tracePt t="30489" x="4497388" y="6143625"/>
          <p14:tracePt t="30505" x="4486275" y="6183313"/>
          <p14:tracePt t="30522" x="4486275" y="6223000"/>
          <p14:tracePt t="30538" x="4486275" y="6264275"/>
          <p14:tracePt t="30555" x="4486275" y="6292850"/>
          <p14:tracePt t="30572" x="4486275" y="6326188"/>
          <p14:tracePt t="30588" x="4503738" y="6350000"/>
          <p14:tracePt t="30606" x="4514850" y="6383338"/>
          <p14:tracePt t="30622" x="4537075" y="6418263"/>
          <p14:tracePt t="30638" x="4565650" y="6457950"/>
          <p14:tracePt t="30655" x="4606925" y="6497638"/>
          <p14:tracePt t="30672" x="4657725" y="6543675"/>
          <p14:tracePt t="30688" x="4732338" y="6589713"/>
          <p14:tracePt t="30705" x="4800600" y="6623050"/>
          <p14:tracePt t="30722" x="4875213" y="6646863"/>
          <p14:tracePt t="30738" x="4965700" y="6664325"/>
          <p14:tracePt t="30755" x="5057775" y="6669088"/>
          <p14:tracePt t="30772" x="5149850" y="6669088"/>
          <p14:tracePt t="30789" x="5257800" y="6669088"/>
          <p14:tracePt t="30805" x="5378450" y="6657975"/>
          <p14:tracePt t="30838" x="5514975" y="6629400"/>
          <p14:tracePt t="30839" x="5646738" y="6589713"/>
          <p14:tracePt t="30856" x="5778500" y="6543675"/>
          <p14:tracePt t="30872" x="5880100" y="6497638"/>
          <p14:tracePt t="30889" x="6011863" y="6429375"/>
          <p14:tracePt t="30905" x="6075363" y="6389688"/>
          <p14:tracePt t="30922" x="6115050" y="6350000"/>
          <p14:tracePt t="30938" x="6137275" y="6308725"/>
          <p14:tracePt t="30955" x="6149975" y="6275388"/>
          <p14:tracePt t="30972" x="6154738" y="6246813"/>
          <p14:tracePt t="30989" x="6154738" y="6218238"/>
          <p14:tracePt t="31005" x="6154738" y="6189663"/>
          <p14:tracePt t="31022" x="6154738" y="6165850"/>
          <p14:tracePt t="31038" x="6143625" y="6137275"/>
          <p14:tracePt t="31055" x="6115050" y="6115050"/>
          <p14:tracePt t="31072" x="6097588" y="6086475"/>
          <p14:tracePt t="31089" x="6064250" y="6057900"/>
          <p14:tracePt t="31105" x="6000750" y="6022975"/>
          <p14:tracePt t="31122" x="5949950" y="6000750"/>
          <p14:tracePt t="31138" x="5908675" y="5983288"/>
          <p14:tracePt t="31155" x="5864225" y="5965825"/>
          <p14:tracePt t="31172" x="5807075" y="5943600"/>
          <p14:tracePt t="31189" x="5754688" y="5932488"/>
          <p14:tracePt t="31205" x="5680075" y="5921375"/>
          <p14:tracePt t="31222" x="5589588" y="5915025"/>
          <p14:tracePt t="31238" x="5475288" y="5903913"/>
          <p14:tracePt t="31255" x="5365750" y="5903913"/>
          <p14:tracePt t="31272" x="5257800" y="5908675"/>
          <p14:tracePt t="31289" x="5103813" y="5921375"/>
          <p14:tracePt t="31305" x="5022850" y="5926138"/>
          <p14:tracePt t="31322" x="4972050" y="5949950"/>
          <p14:tracePt t="31338" x="4921250" y="5965825"/>
          <p14:tracePt t="31355" x="4875213" y="6000750"/>
          <p14:tracePt t="31372" x="4822825" y="6040438"/>
          <p14:tracePt t="31389" x="4778375" y="6086475"/>
          <p14:tracePt t="31405" x="4732338" y="6137275"/>
          <p14:tracePt t="31422" x="4708525" y="6183313"/>
          <p14:tracePt t="31438" x="4686300" y="6218238"/>
          <p14:tracePt t="31455" x="4675188" y="6251575"/>
          <p14:tracePt t="31472" x="4664075" y="6286500"/>
          <p14:tracePt t="31488" x="4657725" y="6337300"/>
          <p14:tracePt t="31505" x="4651375" y="6372225"/>
          <p14:tracePt t="31522" x="4651375" y="6407150"/>
          <p14:tracePt t="31538" x="4651375" y="6435725"/>
          <p14:tracePt t="31555" x="4651375" y="6464300"/>
          <p14:tracePt t="31571" x="4657725" y="6475413"/>
          <p14:tracePt t="31588" x="4664075" y="6492875"/>
          <p14:tracePt t="31604" x="4668838" y="6508750"/>
          <p14:tracePt t="31622" x="4675188" y="6521450"/>
          <p14:tracePt t="31638" x="4692650" y="6532563"/>
          <p14:tracePt t="31655" x="4703763" y="6554788"/>
          <p14:tracePt t="31672" x="4743450" y="6578600"/>
          <p14:tracePt t="31688" x="4789488" y="6600825"/>
          <p14:tracePt t="31705" x="4892675" y="6635750"/>
          <p14:tracePt t="31722" x="4983163" y="6657975"/>
          <p14:tracePt t="31738" x="5080000" y="6664325"/>
          <p14:tracePt t="31755" x="5189538" y="6675438"/>
          <p14:tracePt t="31772" x="5308600" y="6675438"/>
          <p14:tracePt t="31789" x="5446713" y="6675438"/>
          <p14:tracePt t="31806" x="5594350" y="6657975"/>
          <p14:tracePt t="31822" x="5743575" y="6646863"/>
          <p14:tracePt t="31838" x="5892800" y="6618288"/>
          <p14:tracePt t="31855" x="6022975" y="6583363"/>
          <p14:tracePt t="31872" x="6132513" y="6537325"/>
          <p14:tracePt t="31889" x="6229350" y="6475413"/>
          <p14:tracePt t="31905" x="6264275" y="6440488"/>
          <p14:tracePt t="31922" x="6280150" y="6411913"/>
          <p14:tracePt t="31938" x="6292850" y="6378575"/>
          <p14:tracePt t="31955" x="6292850" y="6354763"/>
          <p14:tracePt t="31971" x="6292850" y="6321425"/>
          <p14:tracePt t="31988" x="6286500" y="6280150"/>
          <p14:tracePt t="32005" x="6257925" y="6240463"/>
          <p14:tracePt t="32022" x="6218238" y="6200775"/>
          <p14:tracePt t="32038" x="6165850" y="6154738"/>
          <p14:tracePt t="32055" x="6115050" y="6115050"/>
          <p14:tracePt t="32072" x="6086475" y="6092825"/>
          <p14:tracePt t="32088" x="6046788" y="6069013"/>
          <p14:tracePt t="32105" x="5983288" y="6046788"/>
          <p14:tracePt t="32122" x="5921375" y="6022975"/>
          <p14:tracePt t="32138" x="5846763" y="6007100"/>
          <p14:tracePt t="32155" x="5743575" y="5989638"/>
          <p14:tracePt t="32172" x="5635625" y="5972175"/>
          <p14:tracePt t="32188" x="5514975" y="5954713"/>
          <p14:tracePt t="32205" x="5418138" y="5949950"/>
          <p14:tracePt t="32222" x="5326063" y="5949950"/>
          <p14:tracePt t="32238" x="5235575" y="5949950"/>
          <p14:tracePt t="32255" x="5143500" y="5965825"/>
          <p14:tracePt t="32272" x="5046663" y="5972175"/>
          <p14:tracePt t="32288" x="4965700" y="6011863"/>
          <p14:tracePt t="32306" x="4932363" y="6035675"/>
          <p14:tracePt t="32322" x="4908550" y="6064250"/>
          <p14:tracePt t="32338" x="4892675" y="6092825"/>
          <p14:tracePt t="32355" x="4879975" y="6115050"/>
          <p14:tracePt t="32372" x="4879975" y="6137275"/>
          <p14:tracePt t="32388" x="4875213" y="6154738"/>
          <p14:tracePt t="32405" x="4875213" y="6165850"/>
          <p14:tracePt t="32689" x="4875213" y="6161088"/>
          <p14:tracePt t="32713" x="4875213" y="6154738"/>
          <p14:tracePt t="33017" x="4875213" y="6149975"/>
          <p14:tracePt t="33025" x="4875213" y="6137275"/>
          <p14:tracePt t="33025" x="4879975" y="6126163"/>
          <p14:tracePt t="33041" x="4879975" y="6108700"/>
          <p14:tracePt t="33049" x="4879975" y="6097588"/>
          <p14:tracePt t="33057" x="4886325" y="6075363"/>
          <p14:tracePt t="33072" x="4892675" y="6057900"/>
          <p14:tracePt t="33088" x="4892675" y="6046788"/>
          <p14:tracePt t="33177" x="4897438" y="6051550"/>
          <p14:tracePt t="33185" x="4897438" y="6064250"/>
          <p14:tracePt t="33193" x="4903788" y="6086475"/>
          <p14:tracePt t="33205" x="4908550" y="6132513"/>
          <p14:tracePt t="33205" x="4937125" y="6207125"/>
          <p14:tracePt t="33222" x="4960938" y="6280150"/>
          <p14:tracePt t="33238" x="4983163" y="6337300"/>
          <p14:tracePt t="33255" x="5006975" y="6383338"/>
          <p14:tracePt t="33272" x="5029200" y="6423025"/>
          <p14:tracePt t="33288" x="5035550" y="6440488"/>
          <p14:tracePt t="33369" x="5040313" y="6435725"/>
          <p14:tracePt t="33377" x="5046663" y="6418263"/>
          <p14:tracePt t="33388" x="5046663" y="6411913"/>
          <p14:tracePt t="33389" x="5046663" y="6372225"/>
          <p14:tracePt t="33405" x="5046663" y="6326188"/>
          <p14:tracePt t="33422" x="5046663" y="6292850"/>
          <p14:tracePt t="33438" x="5046663" y="6264275"/>
          <p14:tracePt t="33455" x="5046663" y="6257925"/>
          <p14:tracePt t="33497" x="5040313" y="6257925"/>
          <p14:tracePt t="33537" x="5035550" y="6257925"/>
          <p14:tracePt t="33549" x="5029200" y="6269038"/>
          <p14:tracePt t="33554" x="5029200" y="6280150"/>
          <p14:tracePt t="33554" x="5029200" y="6286500"/>
          <p14:tracePt t="33561" x="5022850" y="6297613"/>
          <p14:tracePt t="33681" x="5018088" y="6297613"/>
          <p14:tracePt t="33689" x="5018088" y="6275388"/>
          <p14:tracePt t="33705" x="5011738" y="6257925"/>
          <p14:tracePt t="33705" x="5011738" y="6235700"/>
          <p14:tracePt t="33722" x="5006975" y="6218238"/>
          <p14:tracePt t="33738" x="5000625" y="6207125"/>
          <p14:tracePt t="34337" x="5000625" y="6200775"/>
          <p14:tracePt t="34337" x="0" y="0"/>
        </p14:tracePtLst>
        <p14:tracePtLst>
          <p14:tracePt t="35802" x="5772150" y="4903788"/>
          <p14:tracePt t="35954" x="5772150" y="4892675"/>
          <p14:tracePt t="35966" x="5783263" y="4875213"/>
          <p14:tracePt t="35970" x="5794375" y="4857750"/>
          <p14:tracePt t="35978" x="5818188" y="4811713"/>
          <p14:tracePt t="35994" x="5835650" y="4749800"/>
          <p14:tracePt t="36010" x="5857875" y="4679950"/>
          <p14:tracePt t="36026" x="5864225" y="4622800"/>
          <p14:tracePt t="36042" x="5868988" y="4560888"/>
          <p14:tracePt t="36058" x="5868988" y="4492625"/>
          <p14:tracePt t="36074" x="5864225" y="4418013"/>
          <p14:tracePt t="36090" x="5835650" y="4314825"/>
          <p14:tracePt t="36114" x="5818188" y="4246563"/>
          <p14:tracePt t="36122" x="5807075" y="4200525"/>
          <p14:tracePt t="36156" x="5789613" y="4178300"/>
          <p14:tracePt t="36162" x="5765800" y="4165600"/>
          <p14:tracePt t="36173" x="5737225" y="4154488"/>
          <p14:tracePt t="36189" x="5703888" y="4143375"/>
          <p14:tracePt t="36206" x="5668963" y="4132263"/>
          <p14:tracePt t="36222" x="5646738" y="4121150"/>
          <p14:tracePt t="36239" x="5618163" y="4108450"/>
          <p14:tracePt t="36256" x="5594350" y="4103688"/>
          <p14:tracePt t="36273" x="5561013" y="4097338"/>
          <p14:tracePt t="36289" x="5521325" y="4086225"/>
          <p14:tracePt t="36306" x="5486400" y="4079875"/>
          <p14:tracePt t="36322" x="5451475" y="4079875"/>
          <p14:tracePt t="36339" x="5400675" y="4079875"/>
          <p14:tracePt t="36356" x="5349875" y="4079875"/>
          <p14:tracePt t="36373" x="5264150" y="4103688"/>
          <p14:tracePt t="36389" x="5154613" y="4125913"/>
          <p14:tracePt t="36406" x="5022850" y="4149725"/>
          <p14:tracePt t="36422" x="4903788" y="4171950"/>
          <p14:tracePt t="36439" x="4800600" y="4200525"/>
          <p14:tracePt t="36456" x="4708525" y="4229100"/>
          <p14:tracePt t="36472" x="4629150" y="4251325"/>
          <p14:tracePt t="36489" x="4565650" y="4292600"/>
          <p14:tracePt t="36506" x="4537075" y="4314825"/>
          <p14:tracePt t="36522" x="4514850" y="4354513"/>
          <p14:tracePt t="36539" x="4497388" y="4389438"/>
          <p14:tracePt t="36556" x="4479925" y="4429125"/>
          <p14:tracePt t="36572" x="4464050" y="4468813"/>
          <p14:tracePt t="36589" x="4446588" y="4508500"/>
          <p14:tracePt t="36606" x="4429125" y="4537075"/>
          <p14:tracePt t="36622" x="4411663" y="4578350"/>
          <p14:tracePt t="36638" x="4406900" y="4622800"/>
          <p14:tracePt t="36655" x="4400550" y="4686300"/>
          <p14:tracePt t="36672" x="4394200" y="4754563"/>
          <p14:tracePt t="36689" x="4389438" y="4868863"/>
          <p14:tracePt t="36706" x="4389438" y="4937125"/>
          <p14:tracePt t="36722" x="4394200" y="5018088"/>
          <p14:tracePt t="36739" x="4422775" y="5103813"/>
          <p14:tracePt t="36756" x="4457700" y="5172075"/>
          <p14:tracePt t="36772" x="4497388" y="5240338"/>
          <p14:tracePt t="36789" x="4537075" y="5297488"/>
          <p14:tracePt t="36806" x="4578350" y="5354638"/>
          <p14:tracePt t="36823" x="4622800" y="5411788"/>
          <p14:tracePt t="36839" x="4675188" y="5464175"/>
          <p14:tracePt t="36856" x="4737100" y="5514975"/>
          <p14:tracePt t="36873" x="4806950" y="5572125"/>
          <p14:tracePt t="36889" x="4921250" y="5640388"/>
          <p14:tracePt t="36906" x="5018088" y="5686425"/>
          <p14:tracePt t="36922" x="5132388" y="5737225"/>
          <p14:tracePt t="36939" x="5264150" y="5778500"/>
          <p14:tracePt t="36956" x="5400675" y="5818188"/>
          <p14:tracePt t="36972" x="5561013" y="5835650"/>
          <p14:tracePt t="36989" x="5715000" y="5835650"/>
          <p14:tracePt t="37006" x="5886450" y="5800725"/>
          <p14:tracePt t="37022" x="6046788" y="5743575"/>
          <p14:tracePt t="37039" x="6194425" y="5680075"/>
          <p14:tracePt t="37056" x="6332538" y="5618163"/>
          <p14:tracePt t="37072" x="6457950" y="5537200"/>
          <p14:tracePt t="37089" x="6589713" y="5411788"/>
          <p14:tracePt t="37106" x="6646863" y="5314950"/>
          <p14:tracePt t="37122" x="6664325" y="5240338"/>
          <p14:tracePt t="37139" x="6669088" y="5165725"/>
          <p14:tracePt t="37156" x="6669088" y="5114925"/>
          <p14:tracePt t="37172" x="6669088" y="5068888"/>
          <p14:tracePt t="37189" x="6657975" y="5029200"/>
          <p14:tracePt t="37206" x="6646863" y="4983163"/>
          <p14:tracePt t="37222" x="6618288" y="4932363"/>
          <p14:tracePt t="37239" x="6578600" y="4875213"/>
          <p14:tracePt t="37256" x="6521450" y="4811713"/>
          <p14:tracePt t="37272" x="6475413" y="4749800"/>
          <p14:tracePt t="37289" x="6407150" y="4679950"/>
          <p14:tracePt t="37306" x="6361113" y="4635500"/>
          <p14:tracePt t="37322" x="6308725" y="4589463"/>
          <p14:tracePt t="37339" x="6257925" y="4549775"/>
          <p14:tracePt t="37356" x="6207125" y="4514850"/>
          <p14:tracePt t="37373" x="6149975" y="4486275"/>
          <p14:tracePt t="37390" x="6092825" y="4451350"/>
          <p14:tracePt t="37406" x="6022975" y="4418013"/>
          <p14:tracePt t="37423" x="5954713" y="4383088"/>
          <p14:tracePt t="37439" x="5897563" y="4360863"/>
          <p14:tracePt t="37456" x="5835650" y="4337050"/>
          <p14:tracePt t="37472" x="5772150" y="4314825"/>
          <p14:tracePt t="37489" x="5635625" y="4275138"/>
          <p14:tracePt t="37506" x="5543550" y="4264025"/>
          <p14:tracePt t="37522" x="5451475" y="4257675"/>
          <p14:tracePt t="37539" x="5354638" y="4257675"/>
          <p14:tracePt t="37556" x="5257800" y="4257675"/>
          <p14:tracePt t="37572" x="5149850" y="4257675"/>
          <p14:tracePt t="37589" x="5035550" y="4275138"/>
          <p14:tracePt t="37606" x="4937125" y="4292600"/>
          <p14:tracePt t="37622" x="4846638" y="4314825"/>
          <p14:tracePt t="37639" x="4760913" y="4343400"/>
          <p14:tracePt t="37656" x="4675188" y="4371975"/>
          <p14:tracePt t="37672" x="4606925" y="4406900"/>
          <p14:tracePt t="37689" x="4549775" y="4440238"/>
          <p14:tracePt t="37706" x="4475163" y="4486275"/>
          <p14:tracePt t="37723" x="4429125" y="4525963"/>
          <p14:tracePt t="37739" x="4400550" y="4554538"/>
          <p14:tracePt t="37756" x="4378325" y="4583113"/>
          <p14:tracePt t="37772" x="4354513" y="4618038"/>
          <p14:tracePt t="37789" x="4337050" y="4651375"/>
          <p14:tracePt t="37806" x="4321175" y="4679950"/>
          <p14:tracePt t="37823" x="4308475" y="4721225"/>
          <p14:tracePt t="37839" x="4303713" y="4760913"/>
          <p14:tracePt t="37856" x="4303713" y="4794250"/>
          <p14:tracePt t="37872" x="4303713" y="4835525"/>
          <p14:tracePt t="37889" x="4303713" y="4897438"/>
          <p14:tracePt t="37906" x="4303713" y="4943475"/>
          <p14:tracePt t="37922" x="4325938" y="4989513"/>
          <p14:tracePt t="37939" x="4349750" y="5040313"/>
          <p14:tracePt t="37956" x="4371975" y="5097463"/>
          <p14:tracePt t="37972" x="4411663" y="5154613"/>
          <p14:tracePt t="37989" x="4457700" y="5207000"/>
          <p14:tracePt t="38006" x="4508500" y="5264150"/>
          <p14:tracePt t="38022" x="4560888" y="5297488"/>
          <p14:tracePt t="38039" x="4629150" y="5343525"/>
          <p14:tracePt t="38056" x="4692650" y="5378450"/>
          <p14:tracePt t="38072" x="4765675" y="5422900"/>
          <p14:tracePt t="38089" x="4851400" y="5464175"/>
          <p14:tracePt t="38106" x="5006975" y="5514975"/>
          <p14:tracePt t="38122" x="5103813" y="5543550"/>
          <p14:tracePt t="38139" x="5194300" y="5565775"/>
          <p14:tracePt t="38157" x="5286375" y="5583238"/>
          <p14:tracePt t="38172" x="5389563" y="5594350"/>
          <p14:tracePt t="38189" x="5514975" y="5594350"/>
          <p14:tracePt t="38206" x="5646738" y="5572125"/>
          <p14:tracePt t="38222" x="5807075" y="5521325"/>
          <p14:tracePt t="38239" x="5954713" y="5475288"/>
          <p14:tracePt t="38256" x="6097588" y="5418138"/>
          <p14:tracePt t="38272" x="6223000" y="5360988"/>
          <p14:tracePt t="38289" x="6343650" y="5268913"/>
          <p14:tracePt t="38306" x="6400800" y="5218113"/>
          <p14:tracePt t="38322" x="6429375" y="5178425"/>
          <p14:tracePt t="38339" x="6446838" y="5137150"/>
          <p14:tracePt t="38356" x="6446838" y="5092700"/>
          <p14:tracePt t="38372" x="6451600" y="5057775"/>
          <p14:tracePt t="38390" x="6451600" y="5018088"/>
          <p14:tracePt t="38406" x="6446838" y="4972050"/>
          <p14:tracePt t="38422" x="6435725" y="4932363"/>
          <p14:tracePt t="38439" x="6411913" y="4886325"/>
          <p14:tracePt t="38456" x="6383338" y="4840288"/>
          <p14:tracePt t="38472" x="6350000" y="4789488"/>
          <p14:tracePt t="38489" x="6269038" y="4679950"/>
          <p14:tracePt t="38506" x="6218238" y="4629150"/>
          <p14:tracePt t="38522" x="6143625" y="4560888"/>
          <p14:tracePt t="38539" x="6086475" y="4503738"/>
          <p14:tracePt t="38556" x="6011863" y="4446588"/>
          <p14:tracePt t="38572" x="5954713" y="4400550"/>
          <p14:tracePt t="38589" x="5892800" y="4360863"/>
          <p14:tracePt t="38606" x="5835650" y="4325938"/>
          <p14:tracePt t="38622" x="5765800" y="4297363"/>
          <p14:tracePt t="38639" x="5692775" y="4264025"/>
          <p14:tracePt t="38656" x="5600700" y="4240213"/>
          <p14:tracePt t="38672" x="5514975" y="4217988"/>
          <p14:tracePt t="38689" x="5389563" y="4189413"/>
          <p14:tracePt t="38706" x="5308600" y="4183063"/>
          <p14:tracePt t="38722" x="5240338" y="4183063"/>
          <p14:tracePt t="38739" x="5160963" y="4183063"/>
          <p14:tracePt t="38756" x="5068888" y="4183063"/>
          <p14:tracePt t="38772" x="4949825" y="4200525"/>
          <p14:tracePt t="38789" x="4840288" y="4229100"/>
          <p14:tracePt t="38806" x="4708525" y="4264025"/>
          <p14:tracePt t="38822" x="4606925" y="4297363"/>
          <p14:tracePt t="38839" x="4525963" y="4337050"/>
          <p14:tracePt t="38856" x="4468813" y="4394200"/>
          <p14:tracePt t="38872" x="4411663" y="4457700"/>
          <p14:tracePt t="38889" x="4343400" y="4549775"/>
          <p14:tracePt t="38906" x="4314825" y="4600575"/>
          <p14:tracePt t="38922" x="4297363" y="4651375"/>
          <p14:tracePt t="38939" x="4286250" y="4697413"/>
          <p14:tracePt t="38956" x="4279900" y="4749800"/>
          <p14:tracePt t="38972" x="4279900" y="4783138"/>
          <p14:tracePt t="38989" x="4279900" y="4818063"/>
          <p14:tracePt t="39006" x="4279900" y="4840288"/>
          <p14:tracePt t="39022" x="4286250" y="4868863"/>
          <p14:tracePt t="39039" x="4297363" y="4892675"/>
          <p14:tracePt t="39055" x="4303713" y="4914900"/>
          <p14:tracePt t="39072" x="4321175" y="4932363"/>
          <p14:tracePt t="39089" x="4360863" y="4989513"/>
          <p14:tracePt t="39106" x="4422775" y="5051425"/>
          <p14:tracePt t="39122" x="4549775" y="5165725"/>
          <p14:tracePt t="39139" x="4714875" y="5268913"/>
          <p14:tracePt t="39156" x="4868863" y="5354638"/>
          <p14:tracePt t="39172" x="4972050" y="5407025"/>
          <p14:tracePt t="39189" x="5035550" y="5422900"/>
          <p14:tracePt t="39206" x="5103813" y="5435600"/>
          <p14:tracePt t="39222" x="5160963" y="5446713"/>
          <p14:tracePt t="39239" x="5251450" y="5446713"/>
          <p14:tracePt t="39256" x="5372100" y="5435600"/>
          <p14:tracePt t="39272" x="5492750" y="5418138"/>
          <p14:tracePt t="39289" x="5635625" y="5400675"/>
          <p14:tracePt t="39306" x="5668963" y="5383213"/>
          <p14:tracePt t="39322" x="5692775" y="5378450"/>
          <p14:tracePt t="39339" x="5703888" y="5365750"/>
          <p14:tracePt t="39356" x="5703888" y="5360988"/>
          <p14:tracePt t="39372" x="5715000" y="5354638"/>
          <p14:tracePt t="39389" x="5721350" y="5354638"/>
          <p14:tracePt t="39498" x="5721350" y="5349875"/>
          <p14:tracePt t="39498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5" cstate="print"/>
          <a:srcRect b="50450"/>
          <a:stretch>
            <a:fillRect/>
          </a:stretch>
        </p:blipFill>
        <p:spPr bwMode="auto">
          <a:xfrm>
            <a:off x="76200" y="241254"/>
            <a:ext cx="8915400" cy="532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73"/>
    </mc:Choice>
    <mc:Fallback xmlns="">
      <p:transition spd="slow" advTm="3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5" x="1989138" y="1593850"/>
          <p14:tracePt t="5144" x="1982788" y="1589088"/>
          <p14:tracePt t="5151" x="1978025" y="1589088"/>
          <p14:tracePt t="5152" x="1971675" y="1577975"/>
          <p14:tracePt t="5168" x="1960563" y="1571625"/>
          <p14:tracePt t="5184" x="1949450" y="1565275"/>
          <p14:tracePt t="5223" x="1936750" y="1565275"/>
          <p14:tracePt t="5255" x="1931988" y="1565275"/>
          <p14:tracePt t="5263" x="1925638" y="1565275"/>
          <p14:tracePt t="5271" x="1914525" y="1565275"/>
          <p14:tracePt t="5279" x="1897063" y="1565275"/>
          <p14:tracePt t="5301" x="1857375" y="1565275"/>
          <p14:tracePt t="5303" x="1817688" y="1565275"/>
          <p14:tracePt t="5317" x="1789113" y="1571625"/>
          <p14:tracePt t="5334" x="1765300" y="1571625"/>
          <p14:tracePt t="5375" x="1754188" y="1571625"/>
          <p14:tracePt t="5391" x="1736725" y="1571625"/>
          <p14:tracePt t="5401" x="1731963" y="1571625"/>
          <p14:tracePt t="5417" x="1720850" y="1571625"/>
          <p14:tracePt t="5417" x="1708150" y="1571625"/>
          <p14:tracePt t="5434" x="1697038" y="1571625"/>
          <p14:tracePt t="5451" x="1679575" y="1571625"/>
          <p14:tracePt t="5467" x="1668463" y="1571625"/>
          <p14:tracePt t="5484" x="1651000" y="1571625"/>
          <p14:tracePt t="5500" x="1628775" y="1565275"/>
          <p14:tracePt t="5517" x="1600200" y="1554163"/>
          <p14:tracePt t="5534" x="1571625" y="1543050"/>
          <p14:tracePt t="5551" x="1514475" y="1514475"/>
          <p14:tracePt t="5567" x="1474788" y="1492250"/>
          <p14:tracePt t="5584" x="1393825" y="1463675"/>
          <p14:tracePt t="5600" x="1314450" y="1428750"/>
          <p14:tracePt t="5617" x="1217613" y="1400175"/>
          <p14:tracePt t="5634" x="1131888" y="1371600"/>
          <p14:tracePt t="5651" x="1085850" y="1349375"/>
          <p14:tracePt t="5667" x="1046163" y="1331913"/>
          <p14:tracePt t="5684" x="1006475" y="1320800"/>
          <p14:tracePt t="5701" x="977900" y="1308100"/>
          <p14:tracePt t="5717" x="949325" y="1303338"/>
          <p14:tracePt t="5734" x="936625" y="1303338"/>
          <p14:tracePt t="5752" x="925513" y="1303338"/>
          <p14:tracePt t="5768" x="914400" y="1303338"/>
          <p14:tracePt t="5785" x="896938" y="1303338"/>
          <p14:tracePt t="5802" x="868363" y="1303338"/>
          <p14:tracePt t="5818" x="835025" y="1303338"/>
          <p14:tracePt t="5835" x="788988" y="1303338"/>
          <p14:tracePt t="5852" x="749300" y="1308100"/>
          <p14:tracePt t="5868" x="714375" y="1314450"/>
          <p14:tracePt t="5885" x="674688" y="1320800"/>
          <p14:tracePt t="5902" x="617538" y="1343025"/>
          <p14:tracePt t="5918" x="554038" y="1354138"/>
          <p14:tracePt t="5935" x="514350" y="1371600"/>
          <p14:tracePt t="5952" x="492125" y="1393825"/>
          <p14:tracePt t="5969" x="474663" y="1411288"/>
          <p14:tracePt t="5985" x="457200" y="1435100"/>
          <p14:tracePt t="6002" x="446088" y="1446213"/>
          <p14:tracePt t="6018" x="428625" y="1468438"/>
          <p14:tracePt t="6035" x="417513" y="1479550"/>
          <p14:tracePt t="6052" x="400050" y="1503363"/>
          <p14:tracePt t="6068" x="382588" y="1525588"/>
          <p14:tracePt t="6085" x="365125" y="1554163"/>
          <p14:tracePt t="6102" x="349250" y="1577975"/>
          <p14:tracePt t="6118" x="320675" y="1600200"/>
          <p14:tracePt t="6135" x="296863" y="1628775"/>
          <p14:tracePt t="6152" x="274638" y="1668463"/>
          <p14:tracePt t="6169" x="263525" y="1692275"/>
          <p14:tracePt t="6185" x="246063" y="1714500"/>
          <p14:tracePt t="6202" x="228600" y="1731963"/>
          <p14:tracePt t="6218" x="217488" y="1754188"/>
          <p14:tracePt t="6235" x="200025" y="1765300"/>
          <p14:tracePt t="6251" x="188913" y="1789113"/>
          <p14:tracePt t="6268" x="177800" y="1806575"/>
          <p14:tracePt t="6285" x="160338" y="1828800"/>
          <p14:tracePt t="6302" x="149225" y="1857375"/>
          <p14:tracePt t="6318" x="136525" y="1885950"/>
          <p14:tracePt t="6335" x="120650" y="1925638"/>
          <p14:tracePt t="6351" x="85725" y="2017713"/>
          <p14:tracePt t="6369" x="50800" y="2085975"/>
          <p14:tracePt t="6385" x="17463" y="2171700"/>
          <p14:tracePt t="6402" x="0" y="2251075"/>
          <p14:tracePt t="6418" x="0" y="2336800"/>
          <p14:tracePt t="6435" x="0" y="2417763"/>
          <p14:tracePt t="6451" x="0" y="2508250"/>
          <p14:tracePt t="6468" x="0" y="2582863"/>
          <p14:tracePt t="6485" x="0" y="2657475"/>
          <p14:tracePt t="6501" x="0" y="2720975"/>
          <p14:tracePt t="6518" x="0" y="2778125"/>
          <p14:tracePt t="6535" x="0" y="2835275"/>
          <p14:tracePt t="6551" x="0" y="2921000"/>
          <p14:tracePt t="6569" x="0" y="2971800"/>
          <p14:tracePt t="6585" x="0" y="3035300"/>
          <p14:tracePt t="6602" x="0" y="3092450"/>
          <p14:tracePt t="6618" x="0" y="3143250"/>
          <p14:tracePt t="6635" x="0" y="3206750"/>
          <p14:tracePt t="6651" x="0" y="3263900"/>
          <p14:tracePt t="6668" x="0" y="3349625"/>
          <p14:tracePt t="6685" x="0" y="3435350"/>
          <p14:tracePt t="6702" x="0" y="3514725"/>
          <p14:tracePt t="6718" x="0" y="3606800"/>
          <p14:tracePt t="6735" x="0" y="3703638"/>
          <p14:tracePt t="6751" x="0" y="3851275"/>
          <p14:tracePt t="6769" x="0" y="3954463"/>
          <p14:tracePt t="6785" x="0" y="4051300"/>
          <p14:tracePt t="6802" x="0" y="4149725"/>
          <p14:tracePt t="6818" x="0" y="4240213"/>
          <p14:tracePt t="6835" x="0" y="4332288"/>
          <p14:tracePt t="6851" x="0" y="4418013"/>
          <p14:tracePt t="6868" x="0" y="4492625"/>
          <p14:tracePt t="6885" x="0" y="4560888"/>
          <p14:tracePt t="6901" x="0" y="4635500"/>
          <p14:tracePt t="6918" x="0" y="4692650"/>
          <p14:tracePt t="6935" x="0" y="4765675"/>
          <p14:tracePt t="6951" x="0" y="4875213"/>
          <p14:tracePt t="6969" x="0" y="4932363"/>
          <p14:tracePt t="6985" x="0" y="5006975"/>
          <p14:tracePt t="7001" x="0" y="5080000"/>
          <p14:tracePt t="7018" x="6350" y="5154613"/>
          <p14:tracePt t="7036" x="17463" y="5235575"/>
          <p14:tracePt t="7051" x="28575" y="5308600"/>
          <p14:tracePt t="7068" x="39688" y="5383213"/>
          <p14:tracePt t="7085" x="50800" y="5446713"/>
          <p14:tracePt t="7102" x="79375" y="5492750"/>
          <p14:tracePt t="7118" x="92075" y="5532438"/>
          <p14:tracePt t="7135" x="103188" y="5565775"/>
          <p14:tracePt t="7151" x="125413" y="5600700"/>
          <p14:tracePt t="7169" x="136525" y="5622925"/>
          <p14:tracePt t="7185" x="142875" y="5622925"/>
          <p14:tracePt t="7202" x="142875" y="5629275"/>
          <p14:tracePt t="7218" x="149225" y="5629275"/>
          <p14:tracePt t="7235" x="153988" y="5629275"/>
          <p14:tracePt t="7251" x="165100" y="5629275"/>
          <p14:tracePt t="7268" x="200025" y="5635625"/>
          <p14:tracePt t="7285" x="246063" y="5646738"/>
          <p14:tracePt t="7301" x="296863" y="5651500"/>
          <p14:tracePt t="7318" x="360363" y="5657850"/>
          <p14:tracePt t="7335" x="428625" y="5657850"/>
          <p14:tracePt t="7351" x="531813" y="5664200"/>
          <p14:tracePt t="7368" x="582613" y="5668963"/>
          <p14:tracePt t="7385" x="606425" y="5675313"/>
          <p14:tracePt t="7401" x="622300" y="5675313"/>
          <p14:tracePt t="7418" x="628650" y="5675313"/>
          <p14:tracePt t="7435" x="639763" y="5675313"/>
          <p14:tracePt t="7451" x="646113" y="5675313"/>
          <p14:tracePt t="7504" x="657225" y="5675313"/>
          <p14:tracePt t="7528" x="668338" y="5668963"/>
          <p14:tracePt t="7536" x="674688" y="5668963"/>
          <p14:tracePt t="7592" x="679450" y="5668963"/>
          <p14:tracePt t="7608" x="685800" y="5664200"/>
          <p14:tracePt t="7618" x="692150" y="5664200"/>
          <p14:tracePt t="7635" x="696913" y="5657850"/>
          <p14:tracePt t="7635" x="703263" y="5657850"/>
          <p14:tracePt t="7652" x="725488" y="5651500"/>
          <p14:tracePt t="7668" x="736600" y="5640388"/>
          <p14:tracePt t="7685" x="754063" y="5635625"/>
          <p14:tracePt t="7701" x="777875" y="5629275"/>
          <p14:tracePt t="7718" x="793750" y="5611813"/>
          <p14:tracePt t="7735" x="822325" y="5600700"/>
          <p14:tracePt t="7752" x="863600" y="5565775"/>
          <p14:tracePt t="7769" x="896938" y="5526088"/>
          <p14:tracePt t="7785" x="931863" y="5497513"/>
          <p14:tracePt t="7801" x="960438" y="5451475"/>
          <p14:tracePt t="7818" x="977900" y="5429250"/>
          <p14:tracePt t="7835" x="993775" y="5400675"/>
          <p14:tracePt t="7852" x="1011238" y="5383213"/>
          <p14:tracePt t="8232" x="1035050" y="5365750"/>
          <p14:tracePt t="8245" x="1068388" y="5332413"/>
          <p14:tracePt t="8245" x="1125538" y="5292725"/>
          <p14:tracePt t="8251" x="1235075" y="5207000"/>
          <p14:tracePt t="8268" x="1389063" y="5108575"/>
          <p14:tracePt t="8285" x="1617663" y="4965700"/>
          <p14:tracePt t="8301" x="1897063" y="4783138"/>
          <p14:tracePt t="8318" x="2189163" y="4549775"/>
          <p14:tracePt t="8335" x="2451100" y="4297363"/>
          <p14:tracePt t="8352" x="2800350" y="3857625"/>
          <p14:tracePt t="8369" x="2989263" y="3532188"/>
          <p14:tracePt t="8385" x="3132138" y="3211513"/>
          <p14:tracePt t="8401" x="3217863" y="2932113"/>
          <p14:tracePt t="8418" x="3257550" y="2725738"/>
          <p14:tracePt t="8435" x="3263900" y="2536825"/>
          <p14:tracePt t="8452" x="3263900" y="2365375"/>
          <p14:tracePt t="8468" x="3246438" y="2193925"/>
          <p14:tracePt t="8485" x="3228975" y="2057400"/>
          <p14:tracePt t="8501" x="3200400" y="1936750"/>
          <p14:tracePt t="8518" x="3178175" y="1851025"/>
          <p14:tracePt t="8535" x="3165475" y="1789113"/>
          <p14:tracePt t="8552" x="3154363" y="1749425"/>
          <p14:tracePt t="8568" x="3149600" y="1736725"/>
          <p14:tracePt t="8585" x="3149600" y="1725613"/>
          <p14:tracePt t="8712" x="3143250" y="1725613"/>
          <p14:tracePt t="8728" x="3136900" y="1720850"/>
          <p14:tracePt t="8744" x="3121025" y="1720850"/>
          <p14:tracePt t="8751" x="3108325" y="1714500"/>
          <p14:tracePt t="8751" x="3079750" y="1697038"/>
          <p14:tracePt t="8767" x="3063875" y="1685925"/>
          <p14:tracePt t="8895" x="3063875" y="1679575"/>
          <p14:tracePt t="8903" x="3068638" y="1679575"/>
          <p14:tracePt t="8917" x="3079750" y="1679575"/>
          <p14:tracePt t="8917" x="3121025" y="1668463"/>
          <p14:tracePt t="8934" x="3154363" y="1663700"/>
          <p14:tracePt t="8950" x="3200400" y="1657350"/>
          <p14:tracePt t="8967" x="3263900" y="1646238"/>
          <p14:tracePt t="8985" x="3292475" y="1639888"/>
          <p14:tracePt t="9000" x="3325813" y="1635125"/>
          <p14:tracePt t="9017" x="3365500" y="1628775"/>
          <p14:tracePt t="9034" x="3422650" y="1628775"/>
          <p14:tracePt t="9050" x="3475038" y="1622425"/>
          <p14:tracePt t="9067" x="3514725" y="1617663"/>
          <p14:tracePt t="9084" x="3532188" y="1617663"/>
          <p14:tracePt t="9100" x="3543300" y="1611313"/>
          <p14:tracePt t="9117" x="3554413" y="1606550"/>
          <p14:tracePt t="9134" x="3565525" y="1606550"/>
          <p14:tracePt t="9150" x="3582988" y="1606550"/>
          <p14:tracePt t="9167" x="3589338" y="1600200"/>
          <p14:tracePt t="9255" x="3589338" y="1593850"/>
          <p14:tracePt t="9263" x="3578225" y="1589088"/>
          <p14:tracePt t="9277" x="3560763" y="1589088"/>
          <p14:tracePt t="9278" x="3543300" y="1582738"/>
          <p14:tracePt t="9284" x="3503613" y="1571625"/>
          <p14:tracePt t="9301" x="3429000" y="1554163"/>
          <p14:tracePt t="9317" x="3308350" y="1536700"/>
          <p14:tracePt t="9334" x="3149600" y="1514475"/>
          <p14:tracePt t="9350" x="2903538" y="1485900"/>
          <p14:tracePt t="9367" x="2754313" y="1468438"/>
          <p14:tracePt t="9384" x="2611438" y="1463675"/>
          <p14:tracePt t="9400" x="2479675" y="1446213"/>
          <p14:tracePt t="9417" x="2371725" y="1428750"/>
          <p14:tracePt t="9434" x="2286000" y="1417638"/>
          <p14:tracePt t="9450" x="2228850" y="1411288"/>
          <p14:tracePt t="9468" x="2189163" y="1411288"/>
          <p14:tracePt t="9484" x="2171700" y="1406525"/>
          <p14:tracePt t="9500" x="2149475" y="1400175"/>
          <p14:tracePt t="9517" x="2132013" y="1393825"/>
          <p14:tracePt t="9534" x="2097088" y="1389063"/>
          <p14:tracePt t="9550" x="2022475" y="1377950"/>
          <p14:tracePt t="9567" x="1971675" y="1371600"/>
          <p14:tracePt t="9584" x="1903413" y="1365250"/>
          <p14:tracePt t="9600" x="1822450" y="1365250"/>
          <p14:tracePt t="9617" x="1703388" y="1360488"/>
          <p14:tracePt t="9634" x="1577975" y="1360488"/>
          <p14:tracePt t="9650" x="1457325" y="1360488"/>
          <p14:tracePt t="9667" x="1365250" y="1365250"/>
          <p14:tracePt t="9684" x="1303338" y="1377950"/>
          <p14:tracePt t="9700" x="1268413" y="1389063"/>
          <p14:tracePt t="9717" x="1246188" y="1393825"/>
          <p14:tracePt t="9734" x="1239838" y="1406525"/>
          <p14:tracePt t="9750" x="1228725" y="1406525"/>
          <p14:tracePt t="9855" x="1222375" y="1411288"/>
          <p14:tracePt t="9863" x="1222375" y="1417638"/>
          <p14:tracePt t="9871" x="1217613" y="1422400"/>
          <p14:tracePt t="9884" x="1217613" y="1435100"/>
          <p14:tracePt t="9887" x="1211263" y="1450975"/>
          <p14:tracePt t="9900" x="1200150" y="1479550"/>
          <p14:tracePt t="9917" x="1193800" y="1508125"/>
          <p14:tracePt t="9934" x="1189038" y="1549400"/>
          <p14:tracePt t="9950" x="1189038" y="1589088"/>
          <p14:tracePt t="9967" x="1189038" y="1600200"/>
          <p14:tracePt t="10743" x="1200150" y="1600200"/>
          <p14:tracePt t="10751" x="1235075" y="1600200"/>
          <p14:tracePt t="10760" x="1250950" y="1600200"/>
          <p14:tracePt t="10767" x="1285875" y="1611313"/>
          <p14:tracePt t="10767" x="1354138" y="1611313"/>
          <p14:tracePt t="10783" x="1406525" y="1617663"/>
          <p14:tracePt t="10800" x="1428750" y="1617663"/>
          <p14:tracePt t="11207" x="1446213" y="1617663"/>
          <p14:tracePt t="11215" x="1468438" y="1628775"/>
          <p14:tracePt t="11223" x="1514475" y="1646238"/>
          <p14:tracePt t="11234" x="1554163" y="1657350"/>
          <p14:tracePt t="11234" x="1628775" y="1679575"/>
          <p14:tracePt t="11251" x="1674813" y="1679575"/>
          <p14:tracePt t="11267" x="1714500" y="1679575"/>
          <p14:tracePt t="11284" x="1736725" y="1679575"/>
          <p14:tracePt t="11300" x="1743075" y="1679575"/>
          <p14:tracePt t="11535" x="1754188" y="1679575"/>
          <p14:tracePt t="11543" x="1765300" y="1674813"/>
          <p14:tracePt t="11551" x="1771650" y="1674813"/>
          <p14:tracePt t="11551" x="1782763" y="1668463"/>
          <p14:tracePt t="11567" x="1811338" y="1663700"/>
          <p14:tracePt t="11584" x="1828800" y="1657350"/>
          <p14:tracePt t="11600" x="1839913" y="1651000"/>
          <p14:tracePt t="11617" x="1846263" y="1651000"/>
          <p14:tracePt t="11719" x="1851025" y="1646238"/>
          <p14:tracePt t="11751" x="1857375" y="1646238"/>
          <p14:tracePt t="12079" x="1874838" y="1646238"/>
          <p14:tracePt t="12087" x="1908175" y="1646238"/>
          <p14:tracePt t="12095" x="1978025" y="1646238"/>
          <p14:tracePt t="12103" x="2125663" y="1657350"/>
          <p14:tracePt t="12117" x="2257425" y="1674813"/>
          <p14:tracePt t="12133" x="2325688" y="1679575"/>
          <p14:tracePt t="12150" x="2336800" y="1679575"/>
          <p14:tracePt t="13223" x="2343150" y="1679575"/>
          <p14:tracePt t="13239" x="2360613" y="1679575"/>
          <p14:tracePt t="13247" x="2382838" y="1679575"/>
          <p14:tracePt t="13255" x="2428875" y="1679575"/>
          <p14:tracePt t="13267" x="2474913" y="1679575"/>
          <p14:tracePt t="13267" x="2622550" y="1679575"/>
          <p14:tracePt t="13283" x="2778125" y="1674813"/>
          <p14:tracePt t="13300" x="2954338" y="1674813"/>
          <p14:tracePt t="13317" x="3108325" y="1668463"/>
          <p14:tracePt t="13333" x="3235325" y="1663700"/>
          <p14:tracePt t="13350" x="3365500" y="1646238"/>
          <p14:tracePt t="13367" x="3411538" y="1639888"/>
          <p14:tracePt t="13383" x="3451225" y="1635125"/>
          <p14:tracePt t="13400" x="3479800" y="1635125"/>
          <p14:tracePt t="13417" x="3514725" y="1628775"/>
          <p14:tracePt t="13434" x="3543300" y="1628775"/>
          <p14:tracePt t="13450" x="3571875" y="1628775"/>
          <p14:tracePt t="13467" x="3582988" y="1628775"/>
          <p14:tracePt t="13483" x="3600450" y="1628775"/>
          <p14:tracePt t="13500" x="3617913" y="1628775"/>
          <p14:tracePt t="13517" x="3640138" y="1628775"/>
          <p14:tracePt t="13533" x="3679825" y="1628775"/>
          <p14:tracePt t="13550" x="3743325" y="1628775"/>
          <p14:tracePt t="13567" x="3783013" y="1628775"/>
          <p14:tracePt t="13583" x="3811588" y="1628775"/>
          <p14:tracePt t="13600" x="3835400" y="1622425"/>
          <p14:tracePt t="13617" x="3840163" y="1622425"/>
          <p14:tracePt t="13633" x="3857625" y="1622425"/>
          <p14:tracePt t="13650" x="3875088" y="1617663"/>
          <p14:tracePt t="13667" x="3886200" y="1617663"/>
          <p14:tracePt t="13683" x="3892550" y="1611313"/>
          <p14:tracePt t="13700" x="3897313" y="1611313"/>
          <p14:tracePt t="13815" x="3903663" y="1606550"/>
          <p14:tracePt t="13839" x="3908425" y="1606550"/>
          <p14:tracePt t="13847" x="3908425" y="1600200"/>
          <p14:tracePt t="13863" x="3914775" y="1593850"/>
          <p14:tracePt t="13879" x="3921125" y="1589088"/>
          <p14:tracePt t="13903" x="3921125" y="1582738"/>
          <p14:tracePt t="13911" x="3921125" y="1577975"/>
          <p14:tracePt t="13943" x="3925888" y="1571625"/>
          <p14:tracePt t="13959" x="3925888" y="1565275"/>
          <p14:tracePt t="13967" x="3932238" y="1549400"/>
          <p14:tracePt t="13983" x="3937000" y="1531938"/>
          <p14:tracePt t="14000" x="3937000" y="1525588"/>
          <p14:tracePt t="14000" x="3937000" y="1508125"/>
          <p14:tracePt t="14017" x="3937000" y="1492250"/>
          <p14:tracePt t="14033" x="3937000" y="1485900"/>
          <p14:tracePt t="14050" x="3943350" y="1468438"/>
          <p14:tracePt t="14067" x="3943350" y="1457325"/>
          <p14:tracePt t="14083" x="3943350" y="1446213"/>
          <p14:tracePt t="14100" x="3943350" y="1435100"/>
          <p14:tracePt t="14117" x="3943350" y="1428750"/>
          <p14:tracePt t="14133" x="3943350" y="1422400"/>
          <p14:tracePt t="14175" x="3943350" y="1417638"/>
          <p14:tracePt t="14183" x="3949700" y="1411288"/>
          <p14:tracePt t="14184" x="3954463" y="1411288"/>
          <p14:tracePt t="14200" x="3971925" y="1393825"/>
          <p14:tracePt t="14218" x="3978275" y="1382713"/>
          <p14:tracePt t="14233" x="3994150" y="1360488"/>
          <p14:tracePt t="14250" x="4017963" y="1336675"/>
          <p14:tracePt t="14267" x="4046538" y="1320800"/>
          <p14:tracePt t="14284" x="4075113" y="1296988"/>
          <p14:tracePt t="14300" x="4103688" y="1285875"/>
          <p14:tracePt t="14317" x="4108450" y="1279525"/>
          <p14:tracePt t="14375" x="4114800" y="1279525"/>
          <p14:tracePt t="14391" x="4121150" y="1263650"/>
          <p14:tracePt t="14399" x="4132263" y="1257300"/>
          <p14:tracePt t="14407" x="4137025" y="1239838"/>
          <p14:tracePt t="14417" x="4149725" y="1206500"/>
          <p14:tracePt t="14433" x="4165600" y="1171575"/>
          <p14:tracePt t="14450" x="4178300" y="1136650"/>
          <p14:tracePt t="14467" x="4194175" y="1108075"/>
          <p14:tracePt t="14483" x="4206875" y="1085850"/>
          <p14:tracePt t="14500" x="4211638" y="1063625"/>
          <p14:tracePt t="14517" x="4211638" y="1050925"/>
          <p14:tracePt t="14533" x="4217988" y="1050925"/>
          <p14:tracePt t="14815" x="4217988" y="1057275"/>
          <p14:tracePt t="14831" x="4217988" y="1063625"/>
          <p14:tracePt t="14847" x="4217988" y="1074738"/>
          <p14:tracePt t="14860" x="4222750" y="1079500"/>
          <p14:tracePt t="14871" x="4229100" y="1085850"/>
          <p14:tracePt t="14877" x="4229100" y="1096963"/>
          <p14:tracePt t="14883" x="4235450" y="1108075"/>
          <p14:tracePt t="14900" x="4251325" y="1136650"/>
          <p14:tracePt t="14917" x="4286250" y="1171575"/>
          <p14:tracePt t="14933" x="4303713" y="1193800"/>
          <p14:tracePt t="14950" x="4325938" y="1211263"/>
          <p14:tracePt t="14967" x="4337050" y="1222375"/>
          <p14:tracePt t="14984" x="4354513" y="1239838"/>
          <p14:tracePt t="15000" x="4365625" y="1239838"/>
          <p14:tracePt t="15583" x="4365625" y="1246188"/>
          <p14:tracePt t="15615" x="4365625" y="1250950"/>
          <p14:tracePt t="15639" x="4360863" y="1257300"/>
          <p14:tracePt t="15687" x="4354513" y="1263650"/>
          <p14:tracePt t="15696" x="4349750" y="1268413"/>
          <p14:tracePt t="15711" x="4343400" y="1274763"/>
          <p14:tracePt t="15719" x="4337050" y="1279525"/>
          <p14:tracePt t="15733" x="4325938" y="1285875"/>
          <p14:tracePt t="15733" x="4321175" y="1292225"/>
          <p14:tracePt t="15735" x="4308475" y="1303338"/>
          <p14:tracePt t="15750" x="4275138" y="1331913"/>
          <p14:tracePt t="15767" x="4264025" y="1354138"/>
          <p14:tracePt t="15783" x="4251325" y="1365250"/>
          <p14:tracePt t="15800" x="4240213" y="1382713"/>
          <p14:tracePt t="15839" x="4240213" y="1389063"/>
          <p14:tracePt t="15851" x="4235450" y="1393825"/>
          <p14:tracePt t="15952" x="4229100" y="1406525"/>
          <p14:tracePt t="15968" x="4222750" y="1411288"/>
          <p14:tracePt t="15968" x="4222750" y="1417638"/>
          <p14:tracePt t="15984" x="4217988" y="1417638"/>
          <p14:tracePt t="15985" x="4200525" y="1439863"/>
          <p14:tracePt t="16001" x="4178300" y="1463675"/>
          <p14:tracePt t="16018" x="4149725" y="1497013"/>
          <p14:tracePt t="16034" x="4108450" y="1549400"/>
          <p14:tracePt t="16051" x="4079875" y="1600200"/>
          <p14:tracePt t="16068" x="4046538" y="1639888"/>
          <p14:tracePt t="16084" x="4040188" y="1668463"/>
          <p14:tracePt t="16101" x="4029075" y="1679575"/>
          <p14:tracePt t="16118" x="4022725" y="1692275"/>
          <p14:tracePt t="16134" x="4017963" y="1703388"/>
          <p14:tracePt t="16151" x="4017963" y="1714500"/>
          <p14:tracePt t="16168" x="4011613" y="1731963"/>
          <p14:tracePt t="16184" x="4006850" y="1749425"/>
          <p14:tracePt t="16201" x="4000500" y="1765300"/>
          <p14:tracePt t="16217" x="3994150" y="1789113"/>
          <p14:tracePt t="16234" x="3989388" y="1828800"/>
          <p14:tracePt t="16251" x="3978275" y="1863725"/>
          <p14:tracePt t="16268" x="3971925" y="1897063"/>
          <p14:tracePt t="16284" x="3965575" y="1931988"/>
          <p14:tracePt t="16301" x="3960813" y="1960563"/>
          <p14:tracePt t="16318" x="3960813" y="2000250"/>
          <p14:tracePt t="16334" x="3954463" y="2046288"/>
          <p14:tracePt t="16351" x="3925888" y="2125663"/>
          <p14:tracePt t="16368" x="3908425" y="2178050"/>
          <p14:tracePt t="16384" x="3892550" y="2235200"/>
          <p14:tracePt t="16401" x="3879850" y="2279650"/>
          <p14:tracePt t="16418" x="3875088" y="2320925"/>
          <p14:tracePt t="16434" x="3868738" y="2354263"/>
          <p14:tracePt t="16451" x="3863975" y="2406650"/>
          <p14:tracePt t="16468" x="3857625" y="2468563"/>
          <p14:tracePt t="16484" x="3846513" y="2543175"/>
          <p14:tracePt t="16501" x="3840163" y="2640013"/>
          <p14:tracePt t="16518" x="3817938" y="2771775"/>
          <p14:tracePt t="16534" x="3794125" y="2925763"/>
          <p14:tracePt t="16551" x="3771900" y="3165475"/>
          <p14:tracePt t="16568" x="3765550" y="3303588"/>
          <p14:tracePt t="16584" x="3765550" y="3429000"/>
          <p14:tracePt t="16601" x="3765550" y="3536950"/>
          <p14:tracePt t="16618" x="3778250" y="3640138"/>
          <p14:tracePt t="16634" x="3794125" y="3754438"/>
          <p14:tracePt t="16651" x="3817938" y="3879850"/>
          <p14:tracePt t="16668" x="3835400" y="3994150"/>
          <p14:tracePt t="16684" x="3846513" y="4108450"/>
          <p14:tracePt t="16701" x="3851275" y="4194175"/>
          <p14:tracePt t="16718" x="3857625" y="4268788"/>
          <p14:tracePt t="16734" x="3868738" y="4349750"/>
          <p14:tracePt t="16751" x="3868738" y="4440238"/>
          <p14:tracePt t="16768" x="3868738" y="4503738"/>
          <p14:tracePt t="16784" x="3857625" y="4572000"/>
          <p14:tracePt t="16801" x="3857625" y="4651375"/>
          <p14:tracePt t="16817" x="3851275" y="4725988"/>
          <p14:tracePt t="16834" x="3851275" y="4783138"/>
          <p14:tracePt t="16851" x="3851275" y="4846638"/>
          <p14:tracePt t="16868" x="3851275" y="4897438"/>
          <p14:tracePt t="16884" x="3863975" y="4949825"/>
          <p14:tracePt t="16901" x="3868738" y="4994275"/>
          <p14:tracePt t="16917" x="3879850" y="5040313"/>
          <p14:tracePt t="16934" x="3886200" y="5080000"/>
          <p14:tracePt t="16951" x="3897313" y="5132388"/>
          <p14:tracePt t="16968" x="3903663" y="5165725"/>
          <p14:tracePt t="16984" x="3908425" y="5194300"/>
          <p14:tracePt t="17001" x="3914775" y="5229225"/>
          <p14:tracePt t="17018" x="3921125" y="5251450"/>
          <p14:tracePt t="17034" x="3925888" y="5292725"/>
          <p14:tracePt t="17051" x="3937000" y="5332413"/>
          <p14:tracePt t="17068" x="3949700" y="5378450"/>
          <p14:tracePt t="17084" x="3960813" y="5411788"/>
          <p14:tracePt t="17101" x="3971925" y="5446713"/>
          <p14:tracePt t="17117" x="3983038" y="5486400"/>
          <p14:tracePt t="17134" x="4006850" y="5514975"/>
          <p14:tracePt t="17151" x="4040188" y="5561013"/>
          <p14:tracePt t="17168" x="4068763" y="5583238"/>
          <p14:tracePt t="17184" x="4097338" y="5594350"/>
          <p14:tracePt t="17201" x="4114800" y="5594350"/>
          <p14:tracePt t="17217" x="4121150" y="5594350"/>
          <p14:tracePt t="17234" x="4132263" y="5594350"/>
          <p14:tracePt t="17251" x="4154488" y="5589588"/>
          <p14:tracePt t="17267" x="4194175" y="5554663"/>
          <p14:tracePt t="17284" x="4257675" y="5508625"/>
          <p14:tracePt t="17301" x="4325938" y="5457825"/>
          <p14:tracePt t="17318" x="4383088" y="5400675"/>
          <p14:tracePt t="17335" x="4457700" y="5349875"/>
          <p14:tracePt t="17351" x="4549775" y="5240338"/>
          <p14:tracePt t="17368" x="4606925" y="5154613"/>
          <p14:tracePt t="17384" x="4657725" y="5040313"/>
          <p14:tracePt t="17401" x="4725988" y="4886325"/>
          <p14:tracePt t="17417" x="4765675" y="4725988"/>
          <p14:tracePt t="17434" x="4800600" y="4583113"/>
          <p14:tracePt t="17451" x="4822825" y="4446588"/>
          <p14:tracePt t="17467" x="4840288" y="4292600"/>
          <p14:tracePt t="17484" x="4840288" y="4132263"/>
          <p14:tracePt t="17502" x="4840288" y="3978275"/>
          <p14:tracePt t="17517" x="4829175" y="3822700"/>
          <p14:tracePt t="17534" x="4806950" y="3651250"/>
          <p14:tracePt t="17551" x="4765675" y="3497263"/>
          <p14:tracePt t="17567" x="4725988" y="3325813"/>
          <p14:tracePt t="17583" x="4668838" y="3079750"/>
          <p14:tracePt t="17600" x="4635500" y="2925763"/>
          <p14:tracePt t="17617" x="4583113" y="2778125"/>
          <p14:tracePt t="17633" x="4532313" y="2646363"/>
          <p14:tracePt t="17651" x="4492625" y="2520950"/>
          <p14:tracePt t="17668" x="4451350" y="2393950"/>
          <p14:tracePt t="17684" x="4422775" y="2279650"/>
          <p14:tracePt t="17701" x="4411663" y="2189163"/>
          <p14:tracePt t="17718" x="4394200" y="2125663"/>
          <p14:tracePt t="17734" x="4389438" y="2063750"/>
          <p14:tracePt t="17751" x="4378325" y="1989138"/>
          <p14:tracePt t="17768" x="4371975" y="1949450"/>
          <p14:tracePt t="17784" x="4365625" y="1908175"/>
          <p14:tracePt t="17801" x="4360863" y="1874838"/>
          <p14:tracePt t="17818" x="4349750" y="1835150"/>
          <p14:tracePt t="17834" x="4343400" y="1793875"/>
          <p14:tracePt t="17851" x="4332288" y="1778000"/>
          <p14:tracePt t="17867" x="4325938" y="1760538"/>
          <p14:tracePt t="18000" x="4321175" y="1760538"/>
          <p14:tracePt t="18008" x="4314825" y="1754188"/>
          <p14:tracePt t="18013" x="4297363" y="1754188"/>
          <p14:tracePt t="18018" x="4264025" y="1743075"/>
          <p14:tracePt t="18034" x="4229100" y="1736725"/>
          <p14:tracePt t="18051" x="4194175" y="1736725"/>
          <p14:tracePt t="18067" x="4160838" y="1736725"/>
          <p14:tracePt t="18084" x="4132263" y="1743075"/>
          <p14:tracePt t="18101" x="4103688" y="1754188"/>
          <p14:tracePt t="18118" x="4097338" y="1754188"/>
          <p14:tracePt t="18134" x="4092575" y="1754188"/>
          <p14:tracePt t="18336" x="4086225" y="1760538"/>
          <p14:tracePt t="18367" x="4086225" y="1765300"/>
          <p14:tracePt t="18392" x="4086225" y="1771650"/>
          <p14:tracePt t="18439" x="4079875" y="1778000"/>
          <p14:tracePt t="18455" x="4068763" y="1782763"/>
          <p14:tracePt t="18472" x="4064000" y="1789113"/>
          <p14:tracePt t="18736" x="4068763" y="1789113"/>
          <p14:tracePt t="18752" x="4079875" y="1789113"/>
          <p14:tracePt t="18768" x="4092575" y="1782763"/>
          <p14:tracePt t="18772" x="4097338" y="1778000"/>
          <p14:tracePt t="18784" x="4103688" y="1778000"/>
          <p14:tracePt t="18839" x="4108450" y="1778000"/>
          <p14:tracePt t="18888" x="4121150" y="1778000"/>
          <p14:tracePt t="19231" x="4132263" y="1778000"/>
          <p14:tracePt t="19248" x="4143375" y="1771650"/>
          <p14:tracePt t="19260" x="4154488" y="1771650"/>
          <p14:tracePt t="19263" x="4165600" y="1771650"/>
          <p14:tracePt t="19267" x="4183063" y="1771650"/>
          <p14:tracePt t="19284" x="4200525" y="1765300"/>
          <p14:tracePt t="19301" x="4229100" y="1765300"/>
          <p14:tracePt t="19317" x="4240213" y="1765300"/>
          <p14:tracePt t="19334" x="4251325" y="1765300"/>
          <p14:tracePt t="19351" x="4275138" y="1765300"/>
          <p14:tracePt t="19368" x="4303713" y="1765300"/>
          <p14:tracePt t="19384" x="4337050" y="1771650"/>
          <p14:tracePt t="19401" x="4365625" y="1778000"/>
          <p14:tracePt t="19417" x="4394200" y="1782763"/>
          <p14:tracePt t="20511" x="4394200" y="1789113"/>
          <p14:tracePt t="20528" x="4389438" y="1800225"/>
          <p14:tracePt t="20535" x="4378325" y="1806575"/>
          <p14:tracePt t="20551" x="4365625" y="1811338"/>
          <p14:tracePt t="20551" x="4332288" y="1822450"/>
          <p14:tracePt t="20551" x="4321175" y="1828800"/>
          <p14:tracePt t="20568" x="4303713" y="1839913"/>
          <p14:tracePt t="20687" x="4297363" y="1839913"/>
          <p14:tracePt t="20695" x="4297363" y="1828800"/>
          <p14:tracePt t="20703" x="4292600" y="1817688"/>
          <p14:tracePt t="20710" x="4292600" y="1806575"/>
          <p14:tracePt t="20719" x="4292600" y="1778000"/>
          <p14:tracePt t="20734" x="4286250" y="1731963"/>
          <p14:tracePt t="20751" x="4268788" y="1663700"/>
          <p14:tracePt t="20768" x="4251325" y="1622425"/>
          <p14:tracePt t="20784" x="4235450" y="1593850"/>
          <p14:tracePt t="20801" x="4229100" y="1565275"/>
          <p14:tracePt t="20818" x="4222750" y="1554163"/>
          <p14:tracePt t="20835" x="4217988" y="1543050"/>
          <p14:tracePt t="20927" x="4217988" y="1536700"/>
          <p14:tracePt t="20935" x="4217988" y="1525588"/>
          <p14:tracePt t="20951" x="4217988" y="1520825"/>
          <p14:tracePt t="20952" x="4217988" y="1497013"/>
          <p14:tracePt t="20968" x="4217988" y="1474788"/>
          <p14:tracePt t="20984" x="4217988" y="1457325"/>
          <p14:tracePt t="21000" x="4211638" y="1428750"/>
          <p14:tracePt t="21017" x="4206875" y="1411288"/>
          <p14:tracePt t="21034" x="4206875" y="1393825"/>
          <p14:tracePt t="21051" x="4200525" y="1377950"/>
          <p14:tracePt t="21067" x="4194175" y="1365250"/>
          <p14:tracePt t="21084" x="4178300" y="1343025"/>
          <p14:tracePt t="21101" x="4149725" y="1325563"/>
          <p14:tracePt t="21117" x="4108450" y="1308100"/>
          <p14:tracePt t="21134" x="4086225" y="1296988"/>
          <p14:tracePt t="21151" x="4068763" y="1285875"/>
          <p14:tracePt t="21303" x="4068763" y="1279525"/>
          <p14:tracePt t="21607" x="4079875" y="1274763"/>
          <p14:tracePt t="21615" x="4103688" y="1274763"/>
          <p14:tracePt t="21627" x="4125913" y="1268413"/>
          <p14:tracePt t="21631" x="4154488" y="1268413"/>
          <p14:tracePt t="21639" x="4206875" y="1268413"/>
          <p14:tracePt t="21651" x="4251325" y="1268413"/>
          <p14:tracePt t="21667" x="4268788" y="1268413"/>
          <p14:tracePt t="22615" x="4275138" y="1268413"/>
          <p14:tracePt t="22631" x="4286250" y="1268413"/>
          <p14:tracePt t="22639" x="4308475" y="1268413"/>
          <p14:tracePt t="22647" x="4354513" y="1268413"/>
          <p14:tracePt t="22655" x="4464050" y="1257300"/>
          <p14:tracePt t="22666" x="4589463" y="1250950"/>
          <p14:tracePt t="22683" x="4697413" y="1246188"/>
          <p14:tracePt t="22700" x="4783138" y="1239838"/>
          <p14:tracePt t="22717" x="4800600" y="1239838"/>
          <p14:tracePt t="23167" x="4818063" y="1235075"/>
          <p14:tracePt t="23175" x="4851400" y="1235075"/>
          <p14:tracePt t="23183" x="4960938" y="1235075"/>
          <p14:tracePt t="23193" x="5029200" y="1235075"/>
          <p14:tracePt t="23200" x="5194300" y="1239838"/>
          <p14:tracePt t="23217" x="5372100" y="1257300"/>
          <p14:tracePt t="23234" x="5526088" y="1268413"/>
          <p14:tracePt t="23250" x="5622925" y="1274763"/>
          <p14:tracePt t="23267" x="5675313" y="1274763"/>
          <p14:tracePt t="23284" x="5715000" y="1274763"/>
          <p14:tracePt t="23301" x="5737225" y="1274763"/>
          <p14:tracePt t="23317" x="5761038" y="1274763"/>
          <p14:tracePt t="23351" x="5765800" y="1274763"/>
          <p14:tracePt t="23399" x="5778500" y="1274763"/>
          <p14:tracePt t="23407" x="5783263" y="1274763"/>
          <p14:tracePt t="23417" x="5800725" y="1279525"/>
          <p14:tracePt t="23423" x="5846763" y="1292225"/>
          <p14:tracePt t="23434" x="5908675" y="1308100"/>
          <p14:tracePt t="23450" x="5972175" y="1320800"/>
          <p14:tracePt t="23467" x="6000750" y="1331913"/>
          <p14:tracePt t="24032" x="6011863" y="1336675"/>
          <p14:tracePt t="24045" x="6011863" y="1343025"/>
          <p14:tracePt t="24048" x="6018213" y="1343025"/>
          <p14:tracePt t="24052" x="6022975" y="1349375"/>
          <p14:tracePt t="24068" x="6029325" y="1354138"/>
          <p14:tracePt t="24085" x="6035675" y="1365250"/>
          <p14:tracePt t="24101" x="6040438" y="1377950"/>
          <p14:tracePt t="24118" x="6040438" y="1382713"/>
          <p14:tracePt t="24135" x="6040438" y="1393825"/>
          <p14:tracePt t="24192" x="6040438" y="1400175"/>
          <p14:tracePt t="24208" x="6040438" y="1411288"/>
          <p14:tracePt t="24288" x="6029325" y="1411288"/>
          <p14:tracePt t="24296" x="6018213" y="1411288"/>
          <p14:tracePt t="24304" x="6018213" y="1406525"/>
          <p14:tracePt t="24312" x="6007100" y="1400175"/>
          <p14:tracePt t="24318" x="5994400" y="1393825"/>
          <p14:tracePt t="24360" x="5989638" y="1393825"/>
          <p14:tracePt t="24368" x="5978525" y="1389063"/>
          <p14:tracePt t="24704" x="5989638" y="1389063"/>
          <p14:tracePt t="24709" x="6018213" y="1393825"/>
          <p14:tracePt t="24720" x="6080125" y="1411288"/>
          <p14:tracePt t="24728" x="6137275" y="1422400"/>
          <p14:tracePt t="24736" x="6315075" y="1450975"/>
          <p14:tracePt t="24752" x="6543675" y="1463675"/>
          <p14:tracePt t="24768" x="6640513" y="1474788"/>
          <p14:tracePt t="24785" x="6675438" y="1474788"/>
          <p14:tracePt t="25000" x="6680200" y="1474788"/>
          <p14:tracePt t="25011" x="6692900" y="1474788"/>
          <p14:tracePt t="25018" x="6704013" y="1479550"/>
          <p14:tracePt t="25018" x="6708775" y="1479550"/>
          <p14:tracePt t="25688" x="6715125" y="1479550"/>
          <p14:tracePt t="25696" x="6726238" y="1479550"/>
          <p14:tracePt t="25702" x="6743700" y="1479550"/>
          <p14:tracePt t="25718" x="6772275" y="1479550"/>
          <p14:tracePt t="25718" x="6846888" y="1474788"/>
          <p14:tracePt t="25735" x="6954838" y="1474788"/>
          <p14:tracePt t="25751" x="7161213" y="1463675"/>
          <p14:tracePt t="25768" x="7280275" y="1450975"/>
          <p14:tracePt t="25785" x="7350125" y="1446213"/>
          <p14:tracePt t="25801" x="7389813" y="1439863"/>
          <p14:tracePt t="25818" x="7407275" y="1435100"/>
          <p14:tracePt t="26008" x="7412038" y="1435100"/>
          <p14:tracePt t="26028" x="7423150" y="1435100"/>
          <p14:tracePt t="26048" x="7423150" y="1422400"/>
          <p14:tracePt t="26061" x="7429500" y="1422400"/>
          <p14:tracePt t="26072" x="7440613" y="1411288"/>
          <p14:tracePt t="26095" x="7446963" y="1406525"/>
          <p14:tracePt t="26096" x="7446963" y="1400175"/>
          <p14:tracePt t="26102" x="7458075" y="1389063"/>
          <p14:tracePt t="26118" x="7464425" y="1389063"/>
          <p14:tracePt t="26135" x="7469188" y="1382713"/>
          <p14:tracePt t="26151" x="7486650" y="1371600"/>
          <p14:tracePt t="26168" x="7504113" y="1360488"/>
          <p14:tracePt t="26184" x="7537450" y="1336675"/>
          <p14:tracePt t="26201" x="7572375" y="1314450"/>
          <p14:tracePt t="26218" x="7600950" y="1292225"/>
          <p14:tracePt t="26235" x="7635875" y="1274763"/>
          <p14:tracePt t="26251" x="7664450" y="1257300"/>
          <p14:tracePt t="26268" x="7675563" y="1250950"/>
          <p14:tracePt t="26304" x="7680325" y="1246188"/>
          <p14:tracePt t="26368" x="7680325" y="1239838"/>
          <p14:tracePt t="26496" x="7686675" y="1239838"/>
          <p14:tracePt t="26504" x="7693025" y="1228725"/>
          <p14:tracePt t="26520" x="7704138" y="1217613"/>
          <p14:tracePt t="26528" x="7708900" y="1211263"/>
          <p14:tracePt t="26535" x="7721600" y="1200150"/>
          <p14:tracePt t="26551" x="7766050" y="1165225"/>
          <p14:tracePt t="26568" x="7800975" y="1154113"/>
          <p14:tracePt t="26585" x="7829550" y="1143000"/>
          <p14:tracePt t="26601" x="7840663" y="1136650"/>
          <p14:tracePt t="26618" x="7847013" y="1131888"/>
          <p14:tracePt t="26696" x="7851775" y="1125538"/>
          <p14:tracePt t="26984" x="7864475" y="1125538"/>
          <p14:tracePt t="26987" x="7869238" y="1131888"/>
          <p14:tracePt t="27008" x="7875588" y="1131888"/>
          <p14:tracePt t="27027" x="7880350" y="1136650"/>
          <p14:tracePt t="27080" x="7880350" y="1143000"/>
          <p14:tracePt t="27520" x="7886700" y="1149350"/>
          <p14:tracePt t="27568" x="7897813" y="1165225"/>
          <p14:tracePt t="27576" x="7908925" y="1182688"/>
          <p14:tracePt t="27584" x="7932738" y="1200150"/>
          <p14:tracePt t="27584" x="7983538" y="1239838"/>
          <p14:tracePt t="27601" x="8023225" y="1268413"/>
          <p14:tracePt t="27618" x="8075613" y="1303338"/>
          <p14:tracePt t="27635" x="8126413" y="1343025"/>
          <p14:tracePt t="27651" x="8194675" y="1382713"/>
          <p14:tracePt t="27668" x="8251825" y="1417638"/>
          <p14:tracePt t="27685" x="8286750" y="1435100"/>
          <p14:tracePt t="27701" x="8304213" y="1439863"/>
          <p14:tracePt t="27718" x="8308975" y="1446213"/>
          <p14:tracePt t="27734" x="8315325" y="1446213"/>
          <p14:tracePt t="27751" x="8343900" y="1457325"/>
          <p14:tracePt t="27767" x="8394700" y="1474788"/>
          <p14:tracePt t="27785" x="8435975" y="1485900"/>
          <p14:tracePt t="27801" x="8469313" y="1492250"/>
          <p14:tracePt t="27818" x="8480425" y="1492250"/>
          <p14:tracePt t="27834" x="8493125" y="1492250"/>
          <p14:tracePt t="28216" x="8486775" y="1492250"/>
          <p14:tracePt t="28227" x="8480425" y="1492250"/>
          <p14:tracePt t="28232" x="8469313" y="1492250"/>
          <p14:tracePt t="28240" x="8440738" y="1485900"/>
          <p14:tracePt t="28251" x="8389938" y="1485900"/>
          <p14:tracePt t="28268" x="8264525" y="1485900"/>
          <p14:tracePt t="28285" x="8104188" y="1503363"/>
          <p14:tracePt t="28301" x="7950200" y="1525588"/>
          <p14:tracePt t="28318" x="7823200" y="1549400"/>
          <p14:tracePt t="28334" x="7754938" y="1560513"/>
          <p14:tracePt t="28351" x="7743825" y="1560513"/>
          <p14:tracePt t="28440" x="7737475" y="1560513"/>
          <p14:tracePt t="28448" x="7732713" y="1560513"/>
          <p14:tracePt t="28464" x="7721600" y="1560513"/>
          <p14:tracePt t="28472" x="7708900" y="1560513"/>
          <p14:tracePt t="28488" x="7693025" y="1560513"/>
          <p14:tracePt t="28496" x="7686675" y="1560513"/>
          <p14:tracePt t="28504" x="7658100" y="1560513"/>
          <p14:tracePt t="28518" x="7651750" y="1560513"/>
          <p14:tracePt t="28534" x="7646988" y="1560513"/>
          <p14:tracePt t="29315" x="0" y="0"/>
        </p14:tracePtLst>
        <p14:tracePtLst>
          <p14:tracePt t="31440" x="1206500" y="1760538"/>
          <p14:tracePt t="31456" x="1193800" y="1754188"/>
          <p14:tracePt t="31480" x="1189038" y="1749425"/>
          <p14:tracePt t="31497" x="1171575" y="1743075"/>
          <p14:tracePt t="31504" x="1160463" y="1743075"/>
          <p14:tracePt t="31512" x="1143000" y="1731963"/>
          <p14:tracePt t="31518" x="1096963" y="1714500"/>
          <p14:tracePt t="31536" x="1057275" y="1697038"/>
          <p14:tracePt t="31552" x="1017588" y="1679575"/>
          <p14:tracePt t="31552" x="1006475" y="1674813"/>
          <p14:tracePt t="31568" x="965200" y="1651000"/>
          <p14:tracePt t="31601" x="931863" y="1635125"/>
          <p14:tracePt t="31608" x="908050" y="1628775"/>
          <p14:tracePt t="31618" x="892175" y="1617663"/>
          <p14:tracePt t="31636" x="868363" y="1617663"/>
          <p14:tracePt t="31656" x="835025" y="1600200"/>
          <p14:tracePt t="31672" x="800100" y="1593850"/>
          <p14:tracePt t="31688" x="771525" y="1582738"/>
          <p14:tracePt t="31704" x="736600" y="1577975"/>
          <p14:tracePt t="31720" x="703263" y="1571625"/>
          <p14:tracePt t="31734" x="657225" y="1565275"/>
          <p14:tracePt t="31751" x="588963" y="1560513"/>
          <p14:tracePt t="31768" x="536575" y="1560513"/>
          <p14:tracePt t="31784" x="457200" y="1565275"/>
          <p14:tracePt t="31801" x="365125" y="1589088"/>
          <p14:tracePt t="31818" x="274638" y="1611313"/>
          <p14:tracePt t="31834" x="188913" y="1622425"/>
          <p14:tracePt t="31851" x="136525" y="1646238"/>
          <p14:tracePt t="31868" x="103188" y="1651000"/>
          <p14:tracePt t="31884" x="79375" y="1668463"/>
          <p14:tracePt t="31901" x="63500" y="1692275"/>
          <p14:tracePt t="31918" x="34925" y="1720850"/>
          <p14:tracePt t="31934" x="0" y="1749425"/>
          <p14:tracePt t="31951" x="0" y="1817688"/>
          <p14:tracePt t="31968" x="0" y="1892300"/>
          <p14:tracePt t="31984" x="0" y="1989138"/>
          <p14:tracePt t="32001" x="0" y="2108200"/>
          <p14:tracePt t="32017" x="0" y="2268538"/>
          <p14:tracePt t="32035" x="0" y="2486025"/>
          <p14:tracePt t="32051" x="0" y="2789238"/>
          <p14:tracePt t="32068" x="22225" y="3160713"/>
          <p14:tracePt t="32084" x="63500" y="3457575"/>
          <p14:tracePt t="32101" x="114300" y="3657600"/>
          <p14:tracePt t="32117" x="131763" y="3789363"/>
          <p14:tracePt t="32134" x="142875" y="3868738"/>
          <p14:tracePt t="32151" x="153988" y="3943350"/>
          <p14:tracePt t="32168" x="160338" y="3983038"/>
          <p14:tracePt t="32184" x="165100" y="4017963"/>
          <p14:tracePt t="32201" x="177800" y="4057650"/>
          <p14:tracePt t="32218" x="182563" y="4092575"/>
          <p14:tracePt t="32234" x="182563" y="4114800"/>
          <p14:tracePt t="32251" x="188913" y="4143375"/>
          <p14:tracePt t="32268" x="193675" y="4178300"/>
          <p14:tracePt t="32284" x="206375" y="4235450"/>
          <p14:tracePt t="32301" x="222250" y="4297363"/>
          <p14:tracePt t="32318" x="228600" y="4354513"/>
          <p14:tracePt t="32334" x="234950" y="4406900"/>
          <p14:tracePt t="32351" x="239713" y="4492625"/>
          <p14:tracePt t="32368" x="250825" y="4583113"/>
          <p14:tracePt t="32384" x="250825" y="4664075"/>
          <p14:tracePt t="32401" x="250825" y="4754563"/>
          <p14:tracePt t="32418" x="250825" y="4840288"/>
          <p14:tracePt t="32434" x="250825" y="4937125"/>
          <p14:tracePt t="32451" x="257175" y="5029200"/>
          <p14:tracePt t="32467" x="257175" y="5108575"/>
          <p14:tracePt t="32484" x="263525" y="5172075"/>
          <p14:tracePt t="32501" x="263525" y="5229225"/>
          <p14:tracePt t="32518" x="268288" y="5275263"/>
          <p14:tracePt t="32534" x="279400" y="5314950"/>
          <p14:tracePt t="32551" x="292100" y="5349875"/>
          <p14:tracePt t="32568" x="292100" y="5360988"/>
          <p14:tracePt t="32584" x="296863" y="5372100"/>
          <p14:tracePt t="32852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5" cstate="print"/>
          <a:srcRect b="86637"/>
          <a:stretch>
            <a:fillRect/>
          </a:stretch>
        </p:blipFill>
        <p:spPr bwMode="auto">
          <a:xfrm>
            <a:off x="76200" y="0"/>
            <a:ext cx="8915400" cy="143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 cstate="print"/>
          <a:srcRect t="49668" b="-2172"/>
          <a:stretch>
            <a:fillRect/>
          </a:stretch>
        </p:blipFill>
        <p:spPr bwMode="auto">
          <a:xfrm>
            <a:off x="76200" y="1447800"/>
            <a:ext cx="8915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5"/>
    </mc:Choice>
    <mc:Fallback xmlns="">
      <p:transition spd="slow" advTm="1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6" x="171450" y="6092825"/>
          <p14:tracePt t="1221" x="171450" y="6103938"/>
          <p14:tracePt t="1229" x="177800" y="6137275"/>
          <p14:tracePt t="1245" x="188913" y="6154738"/>
          <p14:tracePt t="1263" x="200025" y="6207125"/>
          <p14:tracePt t="1269" x="217488" y="6269038"/>
          <p14:tracePt t="1285" x="234950" y="6332538"/>
          <p14:tracePt t="1301" x="250825" y="6418263"/>
          <p14:tracePt t="1317" x="274638" y="6521450"/>
          <p14:tracePt t="1333" x="296863" y="6611938"/>
          <p14:tracePt t="1349" x="320675" y="6715125"/>
          <p14:tracePt t="1365" x="336550" y="6807200"/>
          <p14:tracePt t="1381" x="365125" y="6851650"/>
          <p14:tracePt t="1397" x="388938" y="6851650"/>
          <p14:tracePt t="1397" x="393700" y="6851650"/>
          <p14:tracePt t="1421" x="411163" y="6851650"/>
          <p14:tracePt t="1430" x="428625" y="6851650"/>
          <p14:tracePt t="1463" x="439738" y="6851650"/>
          <p14:tracePt t="1480" x="446088" y="6851650"/>
          <p14:tracePt t="1645" x="450850" y="6851650"/>
          <p14:tracePt t="1653" x="457200" y="6851650"/>
          <p14:tracePt t="1661" x="457200" y="6846888"/>
          <p14:tracePt t="1701" x="463550" y="6840538"/>
          <p14:tracePt t="1710" x="468313" y="6835775"/>
          <p14:tracePt t="1725" x="474663" y="6829425"/>
          <p14:tracePt t="1740" x="479425" y="6823075"/>
          <p14:tracePt t="1741" x="485775" y="6818313"/>
          <p14:tracePt t="1747" x="492125" y="6807200"/>
          <p14:tracePt t="1763" x="508000" y="6794500"/>
          <p14:tracePt t="1780" x="514350" y="6789738"/>
          <p14:tracePt t="1822" x="520700" y="6789738"/>
          <p14:tracePt t="1861" x="525463" y="6789738"/>
          <p14:tracePt t="1869" x="531813" y="6789738"/>
          <p14:tracePt t="1885" x="536575" y="6789738"/>
          <p14:tracePt t="1896" x="542925" y="6789738"/>
          <p14:tracePt t="1914" x="549275" y="6783388"/>
          <p14:tracePt t="1914" x="560388" y="6783388"/>
          <p14:tracePt t="1930" x="577850" y="6778625"/>
          <p14:tracePt t="1946" x="593725" y="6772275"/>
          <p14:tracePt t="1963" x="622300" y="6772275"/>
          <p14:tracePt t="1980" x="663575" y="6772275"/>
          <p14:tracePt t="1997" x="754063" y="6765925"/>
          <p14:tracePt t="2014" x="835025" y="6761163"/>
          <p14:tracePt t="2030" x="942975" y="6754813"/>
          <p14:tracePt t="2048" x="1063625" y="6743700"/>
          <p14:tracePt t="2063" x="1193800" y="6743700"/>
          <p14:tracePt t="2080" x="1360488" y="6743700"/>
          <p14:tracePt t="2097" x="1549400" y="6750050"/>
          <p14:tracePt t="2114" x="1731963" y="6754813"/>
          <p14:tracePt t="2130" x="1914525" y="6765925"/>
          <p14:tracePt t="2147" x="2114550" y="6789738"/>
          <p14:tracePt t="2163" x="2314575" y="6807200"/>
          <p14:tracePt t="2180" x="2532063" y="6823075"/>
          <p14:tracePt t="2197" x="2879725" y="6846888"/>
          <p14:tracePt t="2214" x="3092450" y="6851650"/>
          <p14:tracePt t="2230" x="3321050" y="6851650"/>
          <p14:tracePt t="2247" x="3571875" y="6851650"/>
          <p14:tracePt t="2263" x="3817938" y="6851650"/>
          <p14:tracePt t="2280" x="4035425" y="6851650"/>
          <p14:tracePt t="2297" x="4217988" y="6851650"/>
          <p14:tracePt t="2313" x="4400550" y="6851650"/>
          <p14:tracePt t="2330" x="4589463" y="6851650"/>
          <p14:tracePt t="2347" x="4760913" y="6851650"/>
          <p14:tracePt t="2363" x="4921250" y="6851650"/>
          <p14:tracePt t="2380" x="5057775" y="6846888"/>
          <p14:tracePt t="2397" x="5235575" y="6840538"/>
          <p14:tracePt t="2414" x="5343525" y="6835775"/>
          <p14:tracePt t="2430" x="5457825" y="6818313"/>
          <p14:tracePt t="2447" x="5572125" y="6807200"/>
          <p14:tracePt t="2463" x="5675313" y="6772275"/>
          <p14:tracePt t="2480" x="5778500" y="6754813"/>
          <p14:tracePt t="2496" x="5875338" y="6732588"/>
          <p14:tracePt t="2513" x="5978525" y="6708775"/>
          <p14:tracePt t="2530" x="6069013" y="6680200"/>
          <p14:tracePt t="2547" x="6137275" y="6669088"/>
          <p14:tracePt t="2563" x="6183313" y="6657975"/>
          <p14:tracePt t="2580" x="6223000" y="6651625"/>
          <p14:tracePt t="2597" x="6297613" y="6623050"/>
          <p14:tracePt t="2614" x="6337300" y="6607175"/>
          <p14:tracePt t="2630" x="6383338" y="6589713"/>
          <p14:tracePt t="2647" x="6423025" y="6572250"/>
          <p14:tracePt t="2663" x="6480175" y="6550025"/>
          <p14:tracePt t="2680" x="6554788" y="6526213"/>
          <p14:tracePt t="2697" x="6646863" y="6503988"/>
          <p14:tracePt t="2713" x="6750050" y="6475413"/>
          <p14:tracePt t="2730" x="6846888" y="6435725"/>
          <p14:tracePt t="2747" x="6932613" y="6383338"/>
          <p14:tracePt t="2763" x="7011988" y="6315075"/>
          <p14:tracePt t="2780" x="7104063" y="6235700"/>
          <p14:tracePt t="2797" x="7246938" y="6103938"/>
          <p14:tracePt t="2814" x="7350125" y="6011863"/>
          <p14:tracePt t="2830" x="7451725" y="5908675"/>
          <p14:tracePt t="2847" x="7543800" y="5811838"/>
          <p14:tracePt t="2863" x="7629525" y="5692775"/>
          <p14:tracePt t="2880" x="7715250" y="5578475"/>
          <p14:tracePt t="2897" x="7766050" y="5451475"/>
          <p14:tracePt t="2913" x="7823200" y="5321300"/>
          <p14:tracePt t="2930" x="7875588" y="5194300"/>
          <p14:tracePt t="2947" x="7921625" y="5075238"/>
          <p14:tracePt t="2963" x="7966075" y="4949825"/>
          <p14:tracePt t="2980" x="7989888" y="4829175"/>
          <p14:tracePt t="2997" x="8012113" y="4622800"/>
          <p14:tracePt t="3014" x="8012113" y="4475163"/>
          <p14:tracePt t="3030" x="7983538" y="4337050"/>
          <p14:tracePt t="3047" x="7943850" y="4222750"/>
          <p14:tracePt t="3063" x="7893050" y="4108450"/>
          <p14:tracePt t="3080" x="7835900" y="3994150"/>
          <p14:tracePt t="3097" x="7783513" y="3879850"/>
          <p14:tracePt t="3113" x="7721600" y="3765550"/>
          <p14:tracePt t="3130" x="7664450" y="3651250"/>
          <p14:tracePt t="3147" x="7600950" y="3525838"/>
          <p14:tracePt t="3163" x="7537450" y="3400425"/>
          <p14:tracePt t="3180" x="7480300" y="3286125"/>
          <p14:tracePt t="3197" x="7423150" y="3121025"/>
          <p14:tracePt t="3213" x="7394575" y="3017838"/>
          <p14:tracePt t="3230" x="7366000" y="2908300"/>
          <p14:tracePt t="3247" x="7343775" y="2794000"/>
          <p14:tracePt t="3263" x="7326313" y="2697163"/>
          <p14:tracePt t="3280" x="7315200" y="2593975"/>
          <p14:tracePt t="3297" x="7315200" y="2486025"/>
          <p14:tracePt t="3313" x="7304088" y="2389188"/>
          <p14:tracePt t="3330" x="7308850" y="2286000"/>
          <p14:tracePt t="3346" x="7308850" y="2189163"/>
          <p14:tracePt t="3363" x="7308850" y="2092325"/>
          <p14:tracePt t="3380" x="7297738" y="1989138"/>
          <p14:tracePt t="3397" x="7292975" y="1892300"/>
          <p14:tracePt t="3413" x="7286625" y="1778000"/>
          <p14:tracePt t="3430" x="7280275" y="1708150"/>
          <p14:tracePt t="3447" x="7275513" y="1646238"/>
          <p14:tracePt t="3463" x="7264400" y="1582738"/>
          <p14:tracePt t="3480" x="7251700" y="1531938"/>
          <p14:tracePt t="3497" x="7246938" y="1485900"/>
          <p14:tracePt t="3513" x="7235825" y="1446213"/>
          <p14:tracePt t="3530" x="7218363" y="1406525"/>
          <p14:tracePt t="3547" x="7207250" y="1365250"/>
          <p14:tracePt t="3564" x="7189788" y="1336675"/>
          <p14:tracePt t="3580" x="7172325" y="1308100"/>
          <p14:tracePt t="3597" x="7137400" y="1268413"/>
          <p14:tracePt t="3614" x="7108825" y="1239838"/>
          <p14:tracePt t="3630" x="7086600" y="1211263"/>
          <p14:tracePt t="3647" x="7040563" y="1177925"/>
          <p14:tracePt t="3663" x="7000875" y="1136650"/>
          <p14:tracePt t="3680" x="6961188" y="1108075"/>
          <p14:tracePt t="3697" x="6926263" y="1085850"/>
          <p14:tracePt t="3713" x="6904038" y="1079500"/>
          <p14:tracePt t="3730" x="6880225" y="1063625"/>
          <p14:tracePt t="3746" x="6846888" y="1039813"/>
          <p14:tracePt t="3763" x="6800850" y="1017588"/>
          <p14:tracePt t="3780" x="6732588" y="982663"/>
          <p14:tracePt t="3797" x="6640513" y="954088"/>
          <p14:tracePt t="3813" x="6475413" y="885825"/>
          <p14:tracePt t="3830" x="6365875" y="850900"/>
          <p14:tracePt t="3847" x="6275388" y="811213"/>
          <p14:tracePt t="3863" x="6178550" y="771525"/>
          <p14:tracePt t="3880" x="6057900" y="725488"/>
          <p14:tracePt t="3897" x="5897563" y="668338"/>
          <p14:tracePt t="3913" x="5715000" y="617538"/>
          <p14:tracePt t="3930" x="5549900" y="560388"/>
          <p14:tracePt t="3947" x="5349875" y="514350"/>
          <p14:tracePt t="3963" x="5075238" y="434975"/>
          <p14:tracePt t="3980" x="4721225" y="331788"/>
          <p14:tracePt t="3997" x="4406900" y="263525"/>
          <p14:tracePt t="3997" x="4286250" y="222250"/>
          <p14:tracePt t="4013" x="4125913" y="182563"/>
          <p14:tracePt t="4030" x="4006850" y="160338"/>
          <p14:tracePt t="4047" x="3908425" y="131763"/>
          <p14:tracePt t="4063" x="3800475" y="107950"/>
          <p14:tracePt t="4080" x="3697288" y="96838"/>
          <p14:tracePt t="4096" x="3617913" y="85725"/>
          <p14:tracePt t="4113" x="3560763" y="85725"/>
          <p14:tracePt t="4130" x="3521075" y="85725"/>
          <p14:tracePt t="4146" x="3492500" y="92075"/>
          <p14:tracePt t="4163" x="3463925" y="103188"/>
          <p14:tracePt t="4180" x="3411538" y="107950"/>
          <p14:tracePt t="4196" x="3292475" y="107950"/>
          <p14:tracePt t="4213" x="3211513" y="114300"/>
          <p14:tracePt t="4230" x="3125788" y="131763"/>
          <p14:tracePt t="4246" x="3046413" y="136525"/>
          <p14:tracePt t="4263" x="2982913" y="153988"/>
          <p14:tracePt t="4280" x="2943225" y="165100"/>
          <p14:tracePt t="4296" x="2903538" y="177800"/>
          <p14:tracePt t="4312" x="2857500" y="188913"/>
          <p14:tracePt t="4329" x="2806700" y="200025"/>
          <p14:tracePt t="4346" x="2765425" y="211138"/>
          <p14:tracePt t="4363" x="2749550" y="222250"/>
          <p14:tracePt t="4380" x="2725738" y="234950"/>
          <p14:tracePt t="4397" x="2720975" y="239713"/>
          <p14:tracePt t="4413" x="2714625" y="239713"/>
          <p14:tracePt t="4430" x="2708275" y="239713"/>
          <p14:tracePt t="4653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calculations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066800"/>
            <a:ext cx="81534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Level 2 for </a:t>
            </a:r>
            <a:r>
              <a:rPr lang="en-US" baseline="30000" dirty="0" smtClean="0"/>
              <a:t>238</a:t>
            </a:r>
            <a:r>
              <a:rPr lang="en-US" dirty="0" smtClean="0"/>
              <a:t>U, non-airborne</a:t>
            </a:r>
          </a:p>
          <a:p>
            <a:pPr lvl="1"/>
            <a:r>
              <a:rPr lang="en-US" dirty="0" smtClean="0"/>
              <a:t>Up to 1 ALI-ingestions</a:t>
            </a:r>
          </a:p>
          <a:p>
            <a:pPr lvl="2"/>
            <a:r>
              <a:rPr lang="en-US" dirty="0" smtClean="0"/>
              <a:t>10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Ci</a:t>
            </a:r>
            <a:r>
              <a:rPr lang="en-US" dirty="0" smtClean="0"/>
              <a:t> limit</a:t>
            </a:r>
          </a:p>
          <a:p>
            <a:pPr lvl="1"/>
            <a:r>
              <a:rPr lang="en-US" dirty="0" smtClean="0"/>
              <a:t>A=3.7E5 </a:t>
            </a:r>
            <a:r>
              <a:rPr lang="en-US" dirty="0" err="1" smtClean="0"/>
              <a:t>Bq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= 4.88E-18 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A/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=N, N=7.58E22=0.126 moles=30 g U</a:t>
            </a:r>
          </a:p>
          <a:p>
            <a:pPr lvl="2"/>
            <a:r>
              <a:rPr lang="en-US" dirty="0" smtClean="0"/>
              <a:t>Level 3, non-airborne 500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Ci</a:t>
            </a:r>
            <a:r>
              <a:rPr lang="en-US" dirty="0" smtClean="0"/>
              <a:t> limit</a:t>
            </a:r>
          </a:p>
          <a:p>
            <a:pPr lvl="2"/>
            <a:r>
              <a:rPr lang="en-US" dirty="0" smtClean="0"/>
              <a:t>1500 g U, in fume hood</a:t>
            </a:r>
          </a:p>
          <a:p>
            <a:r>
              <a:rPr lang="en-US" dirty="0" smtClean="0"/>
              <a:t>Level 3 for </a:t>
            </a:r>
            <a:r>
              <a:rPr lang="en-US" dirty="0" err="1" smtClean="0"/>
              <a:t>for</a:t>
            </a:r>
            <a:r>
              <a:rPr lang="en-US" dirty="0" smtClean="0"/>
              <a:t> </a:t>
            </a:r>
            <a:r>
              <a:rPr lang="en-US" baseline="30000" dirty="0" smtClean="0"/>
              <a:t>99</a:t>
            </a:r>
            <a:r>
              <a:rPr lang="en-US" dirty="0" smtClean="0"/>
              <a:t>Tc, non-airborne</a:t>
            </a:r>
          </a:p>
          <a:p>
            <a:pPr lvl="1"/>
            <a:r>
              <a:rPr lang="en-US" dirty="0" smtClean="0"/>
              <a:t>Up to 50000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Ci</a:t>
            </a:r>
            <a:r>
              <a:rPr lang="en-US" dirty="0"/>
              <a:t> limit</a:t>
            </a:r>
          </a:p>
          <a:p>
            <a:pPr lvl="1"/>
            <a:r>
              <a:rPr lang="en-US" dirty="0" smtClean="0"/>
              <a:t>A=1.85E9 </a:t>
            </a:r>
            <a:r>
              <a:rPr lang="en-US" dirty="0" err="1"/>
              <a:t>Bq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l</a:t>
            </a:r>
            <a:r>
              <a:rPr lang="en-US" dirty="0"/>
              <a:t>= </a:t>
            </a:r>
            <a:r>
              <a:rPr lang="en-US" dirty="0" smtClean="0"/>
              <a:t>1.03E-13 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A/</a:t>
            </a:r>
            <a:r>
              <a:rPr lang="en-US" dirty="0">
                <a:latin typeface="Symbol" panose="05050102010706020507" pitchFamily="18" charset="2"/>
              </a:rPr>
              <a:t> l</a:t>
            </a:r>
            <a:r>
              <a:rPr lang="en-US" dirty="0"/>
              <a:t>=N, </a:t>
            </a:r>
            <a:r>
              <a:rPr lang="en-US" dirty="0" smtClean="0"/>
              <a:t>N=1.79E22=2.98E-2 moles=2.95 </a:t>
            </a:r>
            <a:r>
              <a:rPr lang="en-US" dirty="0"/>
              <a:t>g </a:t>
            </a:r>
            <a:r>
              <a:rPr lang="en-US" dirty="0" err="1" smtClean="0"/>
              <a:t>Tc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b="86637"/>
          <a:stretch>
            <a:fillRect/>
          </a:stretch>
        </p:blipFill>
        <p:spPr bwMode="auto">
          <a:xfrm>
            <a:off x="76200" y="0"/>
            <a:ext cx="8915400" cy="143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5" cstate="print"/>
          <a:srcRect t="93566" b="4861"/>
          <a:stretch/>
        </p:blipFill>
        <p:spPr bwMode="auto">
          <a:xfrm>
            <a:off x="102704" y="1435146"/>
            <a:ext cx="8915400" cy="16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3581400" y="1604111"/>
            <a:ext cx="1447800" cy="749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6172200" y="2819400"/>
            <a:ext cx="1676400" cy="685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5562600" y="1604111"/>
            <a:ext cx="381000" cy="19010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1600200" y="3733800"/>
            <a:ext cx="4267200" cy="6858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5" cstate="print"/>
          <a:srcRect t="78110" b="19761"/>
          <a:stretch/>
        </p:blipFill>
        <p:spPr bwMode="auto">
          <a:xfrm>
            <a:off x="76200" y="1435146"/>
            <a:ext cx="891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 bwMode="auto">
          <a:xfrm flipH="1">
            <a:off x="3733800" y="1654105"/>
            <a:ext cx="2171700" cy="32988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6629400" y="5638800"/>
            <a:ext cx="1676400" cy="68580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5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61"/>
    </mc:Choice>
    <mc:Fallback xmlns="">
      <p:transition spd="slow" advTm="20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7" grpId="0" animBg="1"/>
      <p:bldP spid="17" grpId="1" animBg="1"/>
      <p:bldP spid="21" grpId="0" animBg="1"/>
      <p:bldP spid="21" grpId="1" animBg="1"/>
    </p:bldLst>
  </p:timing>
  <p:extLst>
    <p:ext uri="{3A86A75C-4F4B-4683-9AE1-C65F6400EC91}">
      <p14:laserTraceLst xmlns:p14="http://schemas.microsoft.com/office/powerpoint/2010/main">
        <p14:tracePtLst>
          <p14:tracePt t="18286" x="349250" y="1028700"/>
          <p14:tracePt t="18294" x="342900" y="1022350"/>
          <p14:tracePt t="18301" x="342900" y="1017588"/>
          <p14:tracePt t="18317" x="336550" y="1017588"/>
          <p14:tracePt t="18389" x="331788" y="1011238"/>
          <p14:tracePt t="18397" x="320675" y="1006475"/>
          <p14:tracePt t="18406" x="292100" y="993775"/>
          <p14:tracePt t="18413" x="193675" y="965200"/>
          <p14:tracePt t="18429" x="57150" y="931863"/>
          <p14:tracePt t="18445" x="0" y="908050"/>
          <p14:tracePt t="18461" x="0" y="903288"/>
          <p14:tracePt t="18517" x="0" y="908050"/>
          <p14:tracePt t="18525" x="0" y="914400"/>
          <p14:tracePt t="18533" x="0" y="960438"/>
          <p14:tracePt t="18543" x="17463" y="1006475"/>
          <p14:tracePt t="18565" x="34925" y="1063625"/>
          <p14:tracePt t="18581" x="68263" y="1131888"/>
          <p14:tracePt t="18597" x="103188" y="1206500"/>
          <p14:tracePt t="18613" x="136525" y="1285875"/>
          <p14:tracePt t="18629" x="171450" y="1343025"/>
          <p14:tracePt t="18644" x="200025" y="1400175"/>
          <p14:tracePt t="18660" x="228600" y="1457325"/>
          <p14:tracePt t="18677" x="279400" y="1543050"/>
          <p14:tracePt t="18694" x="296863" y="1565275"/>
          <p14:tracePt t="18710" x="314325" y="1593850"/>
          <p14:tracePt t="18727" x="325438" y="1628775"/>
          <p14:tracePt t="18744" x="331788" y="1646238"/>
          <p14:tracePt t="18760" x="336550" y="1651000"/>
          <p14:tracePt t="18845" x="349250" y="1651000"/>
          <p14:tracePt t="18853" x="354013" y="1651000"/>
          <p14:tracePt t="18861" x="388938" y="1657350"/>
          <p14:tracePt t="18878" x="406400" y="1657350"/>
          <p14:tracePt t="18878" x="439738" y="1663700"/>
          <p14:tracePt t="18893" x="479425" y="1668463"/>
          <p14:tracePt t="18910" x="531813" y="1679575"/>
          <p14:tracePt t="18927" x="588963" y="1685925"/>
          <p14:tracePt t="18943" x="628650" y="1685925"/>
          <p14:tracePt t="18960" x="668338" y="1685925"/>
          <p14:tracePt t="18977" x="696913" y="1674813"/>
          <p14:tracePt t="18993" x="714375" y="1663700"/>
          <p14:tracePt t="19011" x="736600" y="1657350"/>
          <p14:tracePt t="19027" x="760413" y="1651000"/>
          <p14:tracePt t="19044" x="782638" y="1646238"/>
          <p14:tracePt t="19060" x="806450" y="1635125"/>
          <p14:tracePt t="19077" x="828675" y="1600200"/>
          <p14:tracePt t="19094" x="839788" y="1577975"/>
          <p14:tracePt t="19110" x="850900" y="1543050"/>
          <p14:tracePt t="19127" x="863600" y="1497013"/>
          <p14:tracePt t="19143" x="868363" y="1457325"/>
          <p14:tracePt t="19160" x="863600" y="1411288"/>
          <p14:tracePt t="19177" x="846138" y="1371600"/>
          <p14:tracePt t="19193" x="822325" y="1331913"/>
          <p14:tracePt t="19210" x="806450" y="1314450"/>
          <p14:tracePt t="19226" x="800100" y="1308100"/>
          <p14:tracePt t="19243" x="788988" y="1308100"/>
          <p14:tracePt t="19260" x="771525" y="1303338"/>
          <p14:tracePt t="19277" x="731838" y="1303338"/>
          <p14:tracePt t="19294" x="696913" y="1303338"/>
          <p14:tracePt t="19310" x="663575" y="1320800"/>
          <p14:tracePt t="19327" x="617538" y="1331913"/>
          <p14:tracePt t="19343" x="565150" y="1349375"/>
          <p14:tracePt t="19360" x="525463" y="1365250"/>
          <p14:tracePt t="19377" x="503238" y="1389063"/>
          <p14:tracePt t="19393" x="479425" y="1406525"/>
          <p14:tracePt t="19410" x="446088" y="1422400"/>
          <p14:tracePt t="19427" x="417513" y="1439863"/>
          <p14:tracePt t="19444" x="393700" y="1446213"/>
          <p14:tracePt t="19460" x="393700" y="1450975"/>
          <p14:tracePt t="19477" x="388938" y="1457325"/>
          <p14:tracePt t="19990" x="388938" y="1463675"/>
          <p14:tracePt t="19994" x="400050" y="1463675"/>
          <p14:tracePt t="20005" x="411163" y="1468438"/>
          <p14:tracePt t="20011" x="411163" y="1474788"/>
          <p14:tracePt t="20028" x="422275" y="1479550"/>
          <p14:tracePt t="20078" x="428625" y="1479550"/>
          <p14:tracePt t="20095" x="434975" y="1479550"/>
          <p14:tracePt t="20095" x="439738" y="1485900"/>
          <p14:tracePt t="20118" x="450850" y="1492250"/>
          <p14:tracePt t="20126" x="463550" y="1497013"/>
          <p14:tracePt t="20128" x="492125" y="1508125"/>
          <p14:tracePt t="20144" x="542925" y="1543050"/>
          <p14:tracePt t="20161" x="611188" y="1577975"/>
          <p14:tracePt t="20178" x="668338" y="1611313"/>
          <p14:tracePt t="20194" x="736600" y="1639888"/>
          <p14:tracePt t="20211" x="811213" y="1679575"/>
          <p14:tracePt t="20228" x="896938" y="1714500"/>
          <p14:tracePt t="20244" x="982663" y="1743075"/>
          <p14:tracePt t="20261" x="1057275" y="1760538"/>
          <p14:tracePt t="20277" x="1211263" y="1806575"/>
          <p14:tracePt t="20295" x="1314450" y="1835150"/>
          <p14:tracePt t="20311" x="1417638" y="1863725"/>
          <p14:tracePt t="20328" x="1525588" y="1885950"/>
          <p14:tracePt t="20344" x="1628775" y="1908175"/>
          <p14:tracePt t="20361" x="1736725" y="1925638"/>
          <p14:tracePt t="20378" x="1851025" y="1936750"/>
          <p14:tracePt t="20394" x="1978025" y="1960563"/>
          <p14:tracePt t="20411" x="2125663" y="1993900"/>
          <p14:tracePt t="20428" x="2292350" y="2006600"/>
          <p14:tracePt t="20444" x="2497138" y="2035175"/>
          <p14:tracePt t="20461" x="2703513" y="2035175"/>
          <p14:tracePt t="20478" x="3011488" y="2035175"/>
          <p14:tracePt t="20495" x="3217863" y="2028825"/>
          <p14:tracePt t="20511" x="3411538" y="2022475"/>
          <p14:tracePt t="20528" x="3594100" y="2011363"/>
          <p14:tracePt t="20544" x="3771900" y="2006600"/>
          <p14:tracePt t="20561" x="3943350" y="1989138"/>
          <p14:tracePt t="20578" x="4108450" y="1971675"/>
          <p14:tracePt t="20595" x="4275138" y="1965325"/>
          <p14:tracePt t="20611" x="4440238" y="1965325"/>
          <p14:tracePt t="20628" x="4589463" y="1965325"/>
          <p14:tracePt t="20644" x="4708525" y="1965325"/>
          <p14:tracePt t="20661" x="4800600" y="1954213"/>
          <p14:tracePt t="20677" x="4886325" y="1936750"/>
          <p14:tracePt t="20694" x="4921250" y="1931988"/>
          <p14:tracePt t="20711" x="4954588" y="1914525"/>
          <p14:tracePt t="20728" x="4983163" y="1892300"/>
          <p14:tracePt t="20744" x="5006975" y="1879600"/>
          <p14:tracePt t="20761" x="5029200" y="1863725"/>
          <p14:tracePt t="20777" x="5046663" y="1839913"/>
          <p14:tracePt t="20794" x="5064125" y="1822450"/>
          <p14:tracePt t="20811" x="5080000" y="1800225"/>
          <p14:tracePt t="20828" x="5092700" y="1782763"/>
          <p14:tracePt t="20844" x="5114925" y="1771650"/>
          <p14:tracePt t="20861" x="5132388" y="1760538"/>
          <p14:tracePt t="20877" x="5165725" y="1731963"/>
          <p14:tracePt t="20894" x="5189538" y="1720850"/>
          <p14:tracePt t="20911" x="5211763" y="1697038"/>
          <p14:tracePt t="20928" x="5246688" y="1668463"/>
          <p14:tracePt t="20944" x="5280025" y="1646238"/>
          <p14:tracePt t="20961" x="5308600" y="1622425"/>
          <p14:tracePt t="20977" x="5343525" y="1600200"/>
          <p14:tracePt t="20994" x="5365750" y="1577975"/>
          <p14:tracePt t="21011" x="5378450" y="1554163"/>
          <p14:tracePt t="21028" x="5383213" y="1531938"/>
          <p14:tracePt t="21044" x="5389563" y="1508125"/>
          <p14:tracePt t="21061" x="5389563" y="1503363"/>
          <p14:tracePt t="21078" x="5389563" y="1479550"/>
          <p14:tracePt t="21095" x="5389563" y="1468438"/>
          <p14:tracePt t="21111" x="5365750" y="1450975"/>
          <p14:tracePt t="21127" x="5349875" y="1439863"/>
          <p14:tracePt t="21144" x="5332413" y="1435100"/>
          <p14:tracePt t="21161" x="5326063" y="1435100"/>
          <p14:tracePt t="21178" x="5303838" y="1422400"/>
          <p14:tracePt t="21194" x="5286375" y="1411288"/>
          <p14:tracePt t="21211" x="5268913" y="1411288"/>
          <p14:tracePt t="21227" x="5251450" y="1406525"/>
          <p14:tracePt t="21244" x="5235575" y="1400175"/>
          <p14:tracePt t="21261" x="5200650" y="1393825"/>
          <p14:tracePt t="21277" x="5143500" y="1393825"/>
          <p14:tracePt t="21294" x="5097463" y="1400175"/>
          <p14:tracePt t="21311" x="5051425" y="1417638"/>
          <p14:tracePt t="21328" x="5000625" y="1439863"/>
          <p14:tracePt t="21344" x="4972050" y="1450975"/>
          <p14:tracePt t="21361" x="4943475" y="1474788"/>
          <p14:tracePt t="21377" x="4908550" y="1503363"/>
          <p14:tracePt t="21394" x="4875213" y="1543050"/>
          <p14:tracePt t="21411" x="4835525" y="1622425"/>
          <p14:tracePt t="21427" x="4794250" y="1708150"/>
          <p14:tracePt t="21444" x="4783138" y="1789113"/>
          <p14:tracePt t="21461" x="4778375" y="1868488"/>
          <p14:tracePt t="21477" x="4778375" y="1920875"/>
          <p14:tracePt t="21495" x="4778375" y="1925638"/>
          <p14:tracePt t="21511" x="4783138" y="1931988"/>
          <p14:tracePt t="21527" x="4800600" y="1936750"/>
          <p14:tracePt t="21544" x="4829175" y="1936750"/>
          <p14:tracePt t="21561" x="4875213" y="1936750"/>
          <p14:tracePt t="21577" x="4978400" y="1908175"/>
          <p14:tracePt t="21595" x="5108575" y="1868488"/>
          <p14:tracePt t="21611" x="5246688" y="1828800"/>
          <p14:tracePt t="21627" x="5354638" y="1782763"/>
          <p14:tracePt t="21644" x="5411788" y="1743075"/>
          <p14:tracePt t="21661" x="5435600" y="1725613"/>
          <p14:tracePt t="21678" x="5446713" y="1685925"/>
          <p14:tracePt t="21694" x="5446713" y="1657350"/>
          <p14:tracePt t="21711" x="5446713" y="1628775"/>
          <p14:tracePt t="21727" x="5435600" y="1593850"/>
          <p14:tracePt t="21744" x="5422900" y="1565275"/>
          <p14:tracePt t="21761" x="5407025" y="1543050"/>
          <p14:tracePt t="21777" x="5389563" y="1520825"/>
          <p14:tracePt t="21794" x="5372100" y="1503363"/>
          <p14:tracePt t="21811" x="5343525" y="1492250"/>
          <p14:tracePt t="21827" x="5314950" y="1474788"/>
          <p14:tracePt t="21844" x="5297488" y="1463675"/>
          <p14:tracePt t="21861" x="5286375" y="1457325"/>
          <p14:tracePt t="21878" x="5268913" y="1450975"/>
          <p14:tracePt t="21894" x="5251450" y="1450975"/>
          <p14:tracePt t="21911" x="5218113" y="1446213"/>
          <p14:tracePt t="21927" x="5143500" y="1439863"/>
          <p14:tracePt t="21944" x="5075238" y="1435100"/>
          <p14:tracePt t="21961" x="5022850" y="1435100"/>
          <p14:tracePt t="21978" x="4994275" y="1435100"/>
          <p14:tracePt t="21994" x="4972050" y="1439863"/>
          <p14:tracePt t="22011" x="4960938" y="1450975"/>
          <p14:tracePt t="22027" x="4954588" y="1457325"/>
          <p14:tracePt t="22044" x="4954588" y="1474788"/>
          <p14:tracePt t="22060" x="4949825" y="1503363"/>
          <p14:tracePt t="22077" x="4943475" y="1520825"/>
          <p14:tracePt t="22094" x="4943475" y="1543050"/>
          <p14:tracePt t="22110" x="4943475" y="1554163"/>
          <p14:tracePt t="22127" x="4943475" y="1565275"/>
          <p14:tracePt t="22144" x="4949825" y="1577975"/>
          <p14:tracePt t="22160" x="4972050" y="1582738"/>
          <p14:tracePt t="22177" x="5018088" y="1606550"/>
          <p14:tracePt t="22194" x="5075238" y="1628775"/>
          <p14:tracePt t="22211" x="5121275" y="1639888"/>
          <p14:tracePt t="22227" x="5149850" y="1639888"/>
          <p14:tracePt t="22244" x="5165725" y="1639888"/>
          <p14:tracePt t="22261" x="5189538" y="1635125"/>
          <p14:tracePt t="22278" x="5194300" y="1628775"/>
          <p14:tracePt t="22294" x="5207000" y="1622425"/>
          <p14:tracePt t="22398" x="5211763" y="1617663"/>
          <p14:tracePt t="22422" x="5218113" y="1617663"/>
          <p14:tracePt t="22438" x="5222875" y="1617663"/>
          <p14:tracePt t="22446" x="0" y="0"/>
        </p14:tracePtLst>
        <p14:tracePtLst>
          <p14:tracePt t="41429" x="2960688" y="2120900"/>
          <p14:tracePt t="41543" x="2954338" y="2120900"/>
          <p14:tracePt t="41551" x="2925763" y="2120900"/>
          <p14:tracePt t="41559" x="2874963" y="2120900"/>
          <p14:tracePt t="41567" x="2754313" y="2097088"/>
          <p14:tracePt t="41583" x="2622550" y="2074863"/>
          <p14:tracePt t="41599" x="2457450" y="2051050"/>
          <p14:tracePt t="41615" x="2297113" y="2039938"/>
          <p14:tracePt t="41631" x="2200275" y="2035175"/>
          <p14:tracePt t="41647" x="2160588" y="2035175"/>
          <p14:tracePt t="41799" x="2154238" y="2035175"/>
          <p14:tracePt t="41815" x="2149475" y="2035175"/>
          <p14:tracePt t="41823" x="2136775" y="2039938"/>
          <p14:tracePt t="41831" x="2125663" y="2046288"/>
          <p14:tracePt t="41845" x="2114550" y="2051050"/>
          <p14:tracePt t="41845" x="2108200" y="2063750"/>
          <p14:tracePt t="41847" x="2097088" y="2068513"/>
          <p14:tracePt t="41861" x="2085975" y="2092325"/>
          <p14:tracePt t="41878" x="2068513" y="2108200"/>
          <p14:tracePt t="41896" x="2063750" y="2120900"/>
          <p14:tracePt t="41912" x="2057400" y="2125663"/>
          <p14:tracePt t="41928" x="2051050" y="2136775"/>
          <p14:tracePt t="41945" x="2051050" y="2143125"/>
          <p14:tracePt t="41962" x="2051050" y="2149475"/>
          <p14:tracePt t="41978" x="2051050" y="2160588"/>
          <p14:tracePt t="41995" x="2051050" y="2178050"/>
          <p14:tracePt t="42011" x="2051050" y="2189163"/>
          <p14:tracePt t="42028" x="2051050" y="2193925"/>
          <p14:tracePt t="42071" x="2051050" y="2206625"/>
          <p14:tracePt t="42078" x="2057400" y="2217738"/>
          <p14:tracePt t="42095" x="2063750" y="2222500"/>
          <p14:tracePt t="42096" x="2074863" y="2239963"/>
          <p14:tracePt t="42112" x="2092325" y="2263775"/>
          <p14:tracePt t="42128" x="2125663" y="2292350"/>
          <p14:tracePt t="42145" x="2160588" y="2320925"/>
          <p14:tracePt t="42161" x="2200275" y="2336800"/>
          <p14:tracePt t="42178" x="2235200" y="2349500"/>
          <p14:tracePt t="42195" x="2268538" y="2354263"/>
          <p14:tracePt t="42211" x="2279650" y="2360613"/>
          <p14:tracePt t="42228" x="2292350" y="2360613"/>
          <p14:tracePt t="42263" x="2297113" y="2360613"/>
          <p14:tracePt t="42415" x="0" y="0"/>
        </p14:tracePtLst>
        <p14:tracePtLst>
          <p14:tracePt t="46161" x="2336800" y="2582863"/>
          <p14:tracePt t="46495" x="2336800" y="2571750"/>
          <p14:tracePt t="46495" x="2336800" y="2565400"/>
          <p14:tracePt t="46511" x="2336800" y="2560638"/>
          <p14:tracePt t="46512" x="2336800" y="2549525"/>
          <p14:tracePt t="46528" x="2336800" y="2532063"/>
          <p14:tracePt t="46544" x="2336800" y="2520950"/>
          <p14:tracePt t="46561" x="2325688" y="2503488"/>
          <p14:tracePt t="46578" x="2320925" y="2497138"/>
          <p14:tracePt t="46594" x="2314575" y="2486025"/>
          <p14:tracePt t="46611" x="2308225" y="2486025"/>
          <p14:tracePt t="46628" x="2292350" y="2479675"/>
          <p14:tracePt t="46644" x="2274888" y="2479675"/>
          <p14:tracePt t="46661" x="2239963" y="2479675"/>
          <p14:tracePt t="46678" x="2189163" y="2474913"/>
          <p14:tracePt t="46695" x="2143125" y="2468563"/>
          <p14:tracePt t="46711" x="2108200" y="2463800"/>
          <p14:tracePt t="46728" x="2085975" y="2457450"/>
          <p14:tracePt t="46744" x="2079625" y="2457450"/>
          <p14:tracePt t="46790" x="2068513" y="2457450"/>
          <p14:tracePt t="46807" x="2057400" y="2457450"/>
          <p14:tracePt t="46823" x="2051050" y="2457450"/>
          <p14:tracePt t="46831" x="2046288" y="2457450"/>
          <p14:tracePt t="46831" x="2039938" y="2457450"/>
          <p14:tracePt t="46845" x="2022475" y="2457450"/>
          <p14:tracePt t="46861" x="2006600" y="2457450"/>
          <p14:tracePt t="46878" x="1960563" y="2479675"/>
          <p14:tracePt t="46895" x="1925638" y="2508250"/>
          <p14:tracePt t="46911" x="1892300" y="2543175"/>
          <p14:tracePt t="46928" x="1868488" y="2578100"/>
          <p14:tracePt t="46945" x="1828800" y="2622550"/>
          <p14:tracePt t="46962" x="1789113" y="2692400"/>
          <p14:tracePt t="46978" x="1743075" y="2749550"/>
          <p14:tracePt t="46995" x="1708150" y="2817813"/>
          <p14:tracePt t="47011" x="1692275" y="2857500"/>
          <p14:tracePt t="47028" x="1679575" y="2886075"/>
          <p14:tracePt t="47134" x="1685925" y="2886075"/>
          <p14:tracePt t="47143" x="1697038" y="2886075"/>
          <p14:tracePt t="47150" x="1720850" y="2879725"/>
          <p14:tracePt t="47161" x="1754188" y="2868613"/>
          <p14:tracePt t="47162" x="1817688" y="2863850"/>
          <p14:tracePt t="47178" x="1863725" y="2857500"/>
          <p14:tracePt t="47195" x="1897063" y="2846388"/>
          <p14:tracePt t="47211" x="1936750" y="2840038"/>
          <p14:tracePt t="47228" x="1993900" y="2822575"/>
          <p14:tracePt t="47244" x="2051050" y="2806700"/>
          <p14:tracePt t="47261" x="2097088" y="2789238"/>
          <p14:tracePt t="47278" x="2178050" y="2749550"/>
          <p14:tracePt t="47295" x="2251075" y="2720975"/>
          <p14:tracePt t="47311" x="2336800" y="2686050"/>
          <p14:tracePt t="47328" x="2393950" y="2668588"/>
          <p14:tracePt t="47344" x="2428875" y="2651125"/>
          <p14:tracePt t="47361" x="2451100" y="2635250"/>
          <p14:tracePt t="47378" x="2479675" y="2617788"/>
          <p14:tracePt t="47395" x="2508250" y="2606675"/>
          <p14:tracePt t="47411" x="2525713" y="2589213"/>
          <p14:tracePt t="47428" x="2549525" y="2571750"/>
          <p14:tracePt t="47444" x="2560638" y="2565400"/>
          <p14:tracePt t="47461" x="2571750" y="2565400"/>
          <p14:tracePt t="47478" x="2593975" y="2554288"/>
          <p14:tracePt t="47495" x="2611438" y="2549525"/>
          <p14:tracePt t="47511" x="2622550" y="2543175"/>
          <p14:tracePt t="47528" x="2635250" y="2543175"/>
          <p14:tracePt t="47783" x="2622550" y="2543175"/>
          <p14:tracePt t="47791" x="2606675" y="2536825"/>
          <p14:tracePt t="47804" x="2593975" y="2536825"/>
          <p14:tracePt t="47806" x="2560638" y="2532063"/>
          <p14:tracePt t="47814" x="2497138" y="2520950"/>
          <p14:tracePt t="47828" x="2428875" y="2514600"/>
          <p14:tracePt t="47844" x="2365375" y="2503488"/>
          <p14:tracePt t="47861" x="2314575" y="2503488"/>
          <p14:tracePt t="47878" x="2235200" y="2503488"/>
          <p14:tracePt t="47895" x="2182813" y="2503488"/>
          <p14:tracePt t="47911" x="2120900" y="2503488"/>
          <p14:tracePt t="47928" x="2057400" y="2503488"/>
          <p14:tracePt t="47944" x="2011363" y="2514600"/>
          <p14:tracePt t="47962" x="1971675" y="2525713"/>
          <p14:tracePt t="47978" x="1931988" y="2543175"/>
          <p14:tracePt t="47994" x="1897063" y="2554288"/>
          <p14:tracePt t="48011" x="1868488" y="2571750"/>
          <p14:tracePt t="48028" x="1846263" y="2589213"/>
          <p14:tracePt t="48044" x="1822450" y="2622550"/>
          <p14:tracePt t="48061" x="1811338" y="2663825"/>
          <p14:tracePt t="48078" x="1800225" y="2708275"/>
          <p14:tracePt t="48078" x="1793875" y="2725738"/>
          <p14:tracePt t="48095" x="1793875" y="2754313"/>
          <p14:tracePt t="48111" x="1793875" y="2771775"/>
          <p14:tracePt t="48128" x="1793875" y="2794000"/>
          <p14:tracePt t="48145" x="1817688" y="2806700"/>
          <p14:tracePt t="48161" x="1874838" y="2835275"/>
          <p14:tracePt t="48178" x="1965325" y="2857500"/>
          <p14:tracePt t="48194" x="2097088" y="2886075"/>
          <p14:tracePt t="48211" x="2251075" y="2908300"/>
          <p14:tracePt t="48228" x="2428875" y="2925763"/>
          <p14:tracePt t="48244" x="2578100" y="2932113"/>
          <p14:tracePt t="48261" x="2686050" y="2932113"/>
          <p14:tracePt t="48278" x="2765425" y="2932113"/>
          <p14:tracePt t="48278" x="2794000" y="2932113"/>
          <p14:tracePt t="48295" x="2851150" y="2925763"/>
          <p14:tracePt t="48311" x="2874963" y="2925763"/>
          <p14:tracePt t="48328" x="2897188" y="2921000"/>
          <p14:tracePt t="48344" x="2903538" y="2921000"/>
          <p14:tracePt t="48361" x="2908300" y="2914650"/>
          <p14:tracePt t="49535" x="2921000" y="2914650"/>
          <p14:tracePt t="49542" x="2965450" y="2914650"/>
          <p14:tracePt t="49550" x="3125788" y="2921000"/>
          <p14:tracePt t="49563" x="3292475" y="2932113"/>
          <p14:tracePt t="49578" x="3463925" y="2949575"/>
          <p14:tracePt t="49594" x="3640138" y="2971800"/>
          <p14:tracePt t="49611" x="3754438" y="2989263"/>
          <p14:tracePt t="49628" x="3778250" y="2989263"/>
          <p14:tracePt t="49863" x="3783013" y="2989263"/>
          <p14:tracePt t="49863" x="3789363" y="2989263"/>
          <p14:tracePt t="49879" x="3806825" y="2989263"/>
          <p14:tracePt t="49894" x="3857625" y="2989263"/>
          <p14:tracePt t="49895" x="3932238" y="2982913"/>
          <p14:tracePt t="49911" x="4017963" y="2978150"/>
          <p14:tracePt t="49928" x="4097338" y="2978150"/>
          <p14:tracePt t="49944" x="4154488" y="2971800"/>
          <p14:tracePt t="49961" x="4194175" y="2971800"/>
          <p14:tracePt t="49978" x="4229100" y="2971800"/>
          <p14:tracePt t="49995" x="4264025" y="2971800"/>
          <p14:tracePt t="50011" x="4314825" y="2971800"/>
          <p14:tracePt t="50028" x="4378325" y="2971800"/>
          <p14:tracePt t="50044" x="4446588" y="2960688"/>
          <p14:tracePt t="50061" x="4525963" y="2960688"/>
          <p14:tracePt t="50078" x="4657725" y="2965450"/>
          <p14:tracePt t="50095" x="4749800" y="2971800"/>
          <p14:tracePt t="50111" x="4846638" y="2978150"/>
          <p14:tracePt t="50128" x="4937125" y="2978150"/>
          <p14:tracePt t="50144" x="5006975" y="2978150"/>
          <p14:tracePt t="50161" x="5068888" y="2978150"/>
          <p14:tracePt t="50178" x="5137150" y="2978150"/>
          <p14:tracePt t="50194" x="5200650" y="2978150"/>
          <p14:tracePt t="50211" x="5257800" y="2978150"/>
          <p14:tracePt t="50228" x="5321300" y="2978150"/>
          <p14:tracePt t="50244" x="5360988" y="2971800"/>
          <p14:tracePt t="50261" x="5407025" y="2965450"/>
          <p14:tracePt t="50278" x="5475288" y="2954338"/>
          <p14:tracePt t="50295" x="5521325" y="2943225"/>
          <p14:tracePt t="50311" x="5554663" y="2936875"/>
          <p14:tracePt t="50328" x="5594350" y="2921000"/>
          <p14:tracePt t="50344" x="5629275" y="2908300"/>
          <p14:tracePt t="50361" x="5646738" y="2903538"/>
          <p14:tracePt t="50378" x="5657850" y="2897188"/>
          <p14:tracePt t="50394" x="5675313" y="2879725"/>
          <p14:tracePt t="50411" x="5680075" y="2874963"/>
          <p14:tracePt t="50446" x="5686425" y="2868613"/>
          <p14:tracePt t="50447" x="5692775" y="2863850"/>
          <p14:tracePt t="50461" x="5692775" y="2857500"/>
          <p14:tracePt t="50477" x="5697538" y="2840038"/>
          <p14:tracePt t="50495" x="5703888" y="2828925"/>
          <p14:tracePt t="50510" x="5708650" y="2817813"/>
          <p14:tracePt t="50527" x="5708650" y="2794000"/>
          <p14:tracePt t="50544" x="5715000" y="2782888"/>
          <p14:tracePt t="50561" x="5715000" y="2765425"/>
          <p14:tracePt t="50577" x="5715000" y="2749550"/>
          <p14:tracePt t="50594" x="5715000" y="2732088"/>
          <p14:tracePt t="50611" x="5703888" y="2714625"/>
          <p14:tracePt t="50628" x="5697538" y="2697163"/>
          <p14:tracePt t="50644" x="5692775" y="2686050"/>
          <p14:tracePt t="50661" x="5675313" y="2668588"/>
          <p14:tracePt t="50678" x="5657850" y="2635250"/>
          <p14:tracePt t="50695" x="5635625" y="2617788"/>
          <p14:tracePt t="50711" x="5611813" y="2593975"/>
          <p14:tracePt t="50728" x="5600700" y="2582863"/>
          <p14:tracePt t="50744" x="5578475" y="2565400"/>
          <p14:tracePt t="50761" x="5561013" y="2554288"/>
          <p14:tracePt t="50778" x="5526088" y="2536825"/>
          <p14:tracePt t="50794" x="5497513" y="2525713"/>
          <p14:tracePt t="50811" x="5475288" y="2514600"/>
          <p14:tracePt t="50828" x="5451475" y="2503488"/>
          <p14:tracePt t="50844" x="5429250" y="2492375"/>
          <p14:tracePt t="50861" x="5400675" y="2474913"/>
          <p14:tracePt t="50878" x="5337175" y="2451100"/>
          <p14:tracePt t="50894" x="5292725" y="2435225"/>
          <p14:tracePt t="50911" x="5240338" y="2422525"/>
          <p14:tracePt t="50928" x="5183188" y="2411413"/>
          <p14:tracePt t="50944" x="5103813" y="2406650"/>
          <p14:tracePt t="50961" x="4994275" y="2389188"/>
          <p14:tracePt t="50978" x="4864100" y="2378075"/>
          <p14:tracePt t="50994" x="4714875" y="2360613"/>
          <p14:tracePt t="51011" x="4578350" y="2343150"/>
          <p14:tracePt t="51028" x="4468813" y="2343150"/>
          <p14:tracePt t="51044" x="4371975" y="2343150"/>
          <p14:tracePt t="51061" x="4279900" y="2354263"/>
          <p14:tracePt t="51078" x="4171950" y="2365375"/>
          <p14:tracePt t="51078" x="4108450" y="2378075"/>
          <p14:tracePt t="51094" x="3989388" y="2389188"/>
          <p14:tracePt t="51111" x="3868738" y="2411413"/>
          <p14:tracePt t="51128" x="3789363" y="2435225"/>
          <p14:tracePt t="51144" x="3721100" y="2457450"/>
          <p14:tracePt t="51161" x="3663950" y="2479675"/>
          <p14:tracePt t="51177" x="3635375" y="2486025"/>
          <p14:tracePt t="51194" x="3606800" y="2497138"/>
          <p14:tracePt t="51212" x="3589338" y="2508250"/>
          <p14:tracePt t="51228" x="3578225" y="2520950"/>
          <p14:tracePt t="51244" x="3565525" y="2532063"/>
          <p14:tracePt t="51261" x="3560763" y="2543175"/>
          <p14:tracePt t="51278" x="3549650" y="2565400"/>
          <p14:tracePt t="51294" x="3536950" y="2582863"/>
          <p14:tracePt t="51311" x="3532188" y="2617788"/>
          <p14:tracePt t="51328" x="3521075" y="2651125"/>
          <p14:tracePt t="51344" x="3521075" y="2686050"/>
          <p14:tracePt t="51361" x="3521075" y="2720975"/>
          <p14:tracePt t="51378" x="3521075" y="2743200"/>
          <p14:tracePt t="51394" x="3521075" y="2760663"/>
          <p14:tracePt t="51412" x="3525838" y="2778125"/>
          <p14:tracePt t="51428" x="3543300" y="2794000"/>
          <p14:tracePt t="51445" x="3565525" y="2822575"/>
          <p14:tracePt t="51461" x="3582988" y="2846388"/>
          <p14:tracePt t="51478" x="3629025" y="2879725"/>
          <p14:tracePt t="51494" x="3668713" y="2903538"/>
          <p14:tracePt t="51511" x="3708400" y="2921000"/>
          <p14:tracePt t="51528" x="3749675" y="2943225"/>
          <p14:tracePt t="51544" x="3789363" y="2954338"/>
          <p14:tracePt t="51561" x="3840163" y="2978150"/>
          <p14:tracePt t="51578" x="3903663" y="2989263"/>
          <p14:tracePt t="51594" x="3978275" y="2994025"/>
          <p14:tracePt t="51611" x="4057650" y="3000375"/>
          <p14:tracePt t="51628" x="4125913" y="3006725"/>
          <p14:tracePt t="51644" x="4200525" y="3011488"/>
          <p14:tracePt t="51661" x="4268788" y="3022600"/>
          <p14:tracePt t="51661" x="4308475" y="3022600"/>
          <p14:tracePt t="51679" x="4343400" y="3022600"/>
          <p14:tracePt t="51679" x="4378325" y="3022600"/>
          <p14:tracePt t="51694" x="4464050" y="3017838"/>
          <p14:tracePt t="51711" x="4543425" y="3006725"/>
          <p14:tracePt t="51728" x="4635500" y="3000375"/>
          <p14:tracePt t="51744" x="4714875" y="2971800"/>
          <p14:tracePt t="51761" x="4806950" y="2954338"/>
          <p14:tracePt t="51778" x="4892675" y="2943225"/>
          <p14:tracePt t="51794" x="4972050" y="2936875"/>
          <p14:tracePt t="51811" x="5022850" y="2932113"/>
          <p14:tracePt t="51827" x="5075238" y="2932113"/>
          <p14:tracePt t="51844" x="5121275" y="2932113"/>
          <p14:tracePt t="51861" x="5137150" y="2925763"/>
          <p14:tracePt t="51878" x="5172075" y="2925763"/>
          <p14:tracePt t="51894" x="5229225" y="2932113"/>
          <p14:tracePt t="51911" x="5275263" y="2932113"/>
          <p14:tracePt t="51928" x="5326063" y="2936875"/>
          <p14:tracePt t="51944" x="5378450" y="2943225"/>
          <p14:tracePt t="51961" x="5435600" y="2949575"/>
          <p14:tracePt t="51978" x="5480050" y="2954338"/>
          <p14:tracePt t="51994" x="5526088" y="2960688"/>
          <p14:tracePt t="52012" x="5572125" y="2960688"/>
          <p14:tracePt t="52028" x="5611813" y="2960688"/>
          <p14:tracePt t="52044" x="5657850" y="2960688"/>
          <p14:tracePt t="52060" x="5708650" y="2949575"/>
          <p14:tracePt t="52077" x="5778500" y="2932113"/>
          <p14:tracePt t="52094" x="5829300" y="2897188"/>
          <p14:tracePt t="52110" x="5846763" y="2874963"/>
          <p14:tracePt t="52127" x="5857875" y="2863850"/>
          <p14:tracePt t="52144" x="5864225" y="2840038"/>
          <p14:tracePt t="52160" x="5864225" y="2817813"/>
          <p14:tracePt t="52178" x="5864225" y="2794000"/>
          <p14:tracePt t="52194" x="5864225" y="2765425"/>
          <p14:tracePt t="52211" x="5851525" y="2743200"/>
          <p14:tracePt t="52227" x="5829300" y="2714625"/>
          <p14:tracePt t="52244" x="5800725" y="2686050"/>
          <p14:tracePt t="52261" x="5765800" y="2651125"/>
          <p14:tracePt t="52278" x="5721350" y="2606675"/>
          <p14:tracePt t="52294" x="5680075" y="2578100"/>
          <p14:tracePt t="52311" x="5651500" y="2565400"/>
          <p14:tracePt t="52327" x="5629275" y="2554288"/>
          <p14:tracePt t="52344" x="5618163" y="2543175"/>
          <p14:tracePt t="52361" x="5600700" y="2536825"/>
          <p14:tracePt t="52378" x="5565775" y="2525713"/>
          <p14:tracePt t="52394" x="5532438" y="2508250"/>
          <p14:tracePt t="52411" x="5486400" y="2492375"/>
          <p14:tracePt t="52428" x="5422900" y="2468563"/>
          <p14:tracePt t="52444" x="5337175" y="2451100"/>
          <p14:tracePt t="52461" x="5235575" y="2428875"/>
          <p14:tracePt t="52478" x="5086350" y="2400300"/>
          <p14:tracePt t="52494" x="4994275" y="2382838"/>
          <p14:tracePt t="52511" x="4886325" y="2371725"/>
          <p14:tracePt t="52528" x="4783138" y="2365375"/>
          <p14:tracePt t="52544" x="4675188" y="2354263"/>
          <p14:tracePt t="52561" x="4565650" y="2354263"/>
          <p14:tracePt t="52577" x="4440238" y="2354263"/>
          <p14:tracePt t="52594" x="4314825" y="2354263"/>
          <p14:tracePt t="52611" x="4194175" y="2354263"/>
          <p14:tracePt t="52627" x="4097338" y="2365375"/>
          <p14:tracePt t="52644" x="4035425" y="2371725"/>
          <p14:tracePt t="52661" x="3971925" y="2378075"/>
          <p14:tracePt t="52678" x="3851275" y="2400300"/>
          <p14:tracePt t="52694" x="3771900" y="2406650"/>
          <p14:tracePt t="52711" x="3697288" y="2411413"/>
          <p14:tracePt t="52727" x="3629025" y="2417763"/>
          <p14:tracePt t="52744" x="3565525" y="2422525"/>
          <p14:tracePt t="52761" x="3536950" y="2428875"/>
          <p14:tracePt t="52777" x="3532188" y="2428875"/>
          <p14:tracePt t="53286" x="3525838" y="2435225"/>
          <p14:tracePt t="53294" x="3521075" y="2439988"/>
          <p14:tracePt t="53295" x="3440113" y="2514600"/>
          <p14:tracePt t="53311" x="3268663" y="2628900"/>
          <p14:tracePt t="53328" x="2989263" y="2822575"/>
          <p14:tracePt t="53344" x="2635250" y="3051175"/>
          <p14:tracePt t="53361" x="2286000" y="3246438"/>
          <p14:tracePt t="53377" x="1982788" y="3400425"/>
          <p14:tracePt t="53394" x="1793875" y="3479800"/>
          <p14:tracePt t="53412" x="1679575" y="3508375"/>
          <p14:tracePt t="53428" x="1628775" y="3514725"/>
          <p14:tracePt t="53444" x="1606550" y="3521075"/>
          <p14:tracePt t="53598" x="1600200" y="3514725"/>
          <p14:tracePt t="53606" x="1593850" y="3503613"/>
          <p14:tracePt t="53614" x="1589088" y="3497263"/>
          <p14:tracePt t="53686" x="1589088" y="3492500"/>
          <p14:tracePt t="53694" x="1589088" y="3475038"/>
          <p14:tracePt t="53702" x="1589088" y="3468688"/>
          <p14:tracePt t="53720" x="1589088" y="3446463"/>
          <p14:tracePt t="53721" x="1589088" y="3435350"/>
          <p14:tracePt t="53727" x="1589088" y="3429000"/>
          <p14:tracePt t="53744" x="1593850" y="3411538"/>
          <p14:tracePt t="53782" x="1593850" y="3406775"/>
          <p14:tracePt t="53941" x="1600200" y="3400425"/>
          <p14:tracePt t="53949" x="1617663" y="3394075"/>
          <p14:tracePt t="53954" x="1646238" y="3389313"/>
          <p14:tracePt t="53961" x="1736725" y="3382963"/>
          <p14:tracePt t="53976" x="1874838" y="3378200"/>
          <p14:tracePt t="53993" x="2017713" y="3378200"/>
          <p14:tracePt t="54010" x="2136775" y="3394075"/>
          <p14:tracePt t="54027" x="2182813" y="3400425"/>
          <p14:tracePt t="54043" x="2189163" y="3400425"/>
          <p14:tracePt t="54389" x="2200275" y="3400425"/>
          <p14:tracePt t="54404" x="2206625" y="3400425"/>
          <p14:tracePt t="54405" x="2217738" y="3400425"/>
          <p14:tracePt t="54405" x="2222500" y="3394075"/>
          <p14:tracePt t="54413" x="2228850" y="3389313"/>
          <p14:tracePt t="54426" x="2239963" y="3389313"/>
          <p14:tracePt t="54443" x="2246313" y="3389313"/>
          <p14:tracePt t="54460" x="2251075" y="3382963"/>
          <p14:tracePt t="54581" x="2268538" y="3382963"/>
          <p14:tracePt t="54589" x="2303463" y="3382963"/>
          <p14:tracePt t="54597" x="2354263" y="3382963"/>
          <p14:tracePt t="54605" x="2435225" y="3382963"/>
          <p14:tracePt t="54611" x="2617788" y="3382963"/>
          <p14:tracePt t="54626" x="2840038" y="3382963"/>
          <p14:tracePt t="54643" x="3046413" y="3382963"/>
          <p14:tracePt t="54660" x="3171825" y="3382963"/>
          <p14:tracePt t="54676" x="3240088" y="3382963"/>
          <p14:tracePt t="54693" x="3257550" y="3382963"/>
          <p14:tracePt t="54710" x="3275013" y="3382963"/>
          <p14:tracePt t="54726" x="3292475" y="3382963"/>
          <p14:tracePt t="54743" x="3303588" y="3382963"/>
          <p14:tracePt t="54760" x="3308350" y="3382963"/>
          <p14:tracePt t="55294" x="3297238" y="3382963"/>
          <p14:tracePt t="55310" x="3292475" y="3382963"/>
          <p14:tracePt t="55318" x="3286125" y="3389313"/>
          <p14:tracePt t="55326" x="3279775" y="3389313"/>
          <p14:tracePt t="55338" x="3268663" y="3394075"/>
          <p14:tracePt t="55344" x="3263900" y="3394075"/>
          <p14:tracePt t="55398" x="3257550" y="3394075"/>
          <p14:tracePt t="55422" x="3251200" y="3394075"/>
          <p14:tracePt t="57286" x="0" y="0"/>
        </p14:tracePtLst>
        <p14:tracePtLst>
          <p14:tracePt t="94908" x="5915025" y="1525588"/>
          <p14:tracePt t="95278" x="5908675" y="1525588"/>
          <p14:tracePt t="95373" x="5903913" y="1525588"/>
          <p14:tracePt t="95381" x="5897563" y="1531938"/>
          <p14:tracePt t="95397" x="5897563" y="1543050"/>
          <p14:tracePt t="95398" x="5897563" y="1549400"/>
          <p14:tracePt t="95410" x="5892800" y="1560513"/>
          <p14:tracePt t="95427" x="5886450" y="1571625"/>
          <p14:tracePt t="95444" x="5880100" y="1593850"/>
          <p14:tracePt t="95460" x="5868988" y="1611313"/>
          <p14:tracePt t="95477" x="5864225" y="1622425"/>
          <p14:tracePt t="95493" x="5864225" y="1639888"/>
          <p14:tracePt t="95510" x="5857875" y="1646238"/>
          <p14:tracePt t="95527" x="5857875" y="1651000"/>
          <p14:tracePt t="96301" x="5857875" y="1646238"/>
          <p14:tracePt t="96326" x="5868988" y="1646238"/>
          <p14:tracePt t="96336" x="5880100" y="1639888"/>
          <p14:tracePt t="96341" x="5886450" y="1639888"/>
          <p14:tracePt t="96355" x="5892800" y="1635125"/>
          <p14:tracePt t="96359" x="5903913" y="1635125"/>
          <p14:tracePt t="96377" x="5908675" y="1635125"/>
          <p14:tracePt t="96393" x="5915025" y="1628775"/>
          <p14:tracePt t="96430" x="5921375" y="1628775"/>
          <p14:tracePt t="96453" x="5926138" y="1628775"/>
          <p14:tracePt t="96469" x="5937250" y="1628775"/>
          <p14:tracePt t="96493" x="5943600" y="1628775"/>
          <p14:tracePt t="96509" x="5949950" y="1628775"/>
          <p14:tracePt t="96533" x="5954713" y="1628775"/>
          <p14:tracePt t="96693" x="5954713" y="1622425"/>
          <p14:tracePt t="96717" x="5954713" y="1617663"/>
          <p14:tracePt t="96725" x="5954713" y="1611313"/>
          <p14:tracePt t="96741" x="5954713" y="1606550"/>
          <p14:tracePt t="96754" x="5954713" y="1593850"/>
          <p14:tracePt t="96760" x="5954713" y="1589088"/>
          <p14:tracePt t="96760" x="5954713" y="1571625"/>
          <p14:tracePt t="96776" x="5954713" y="1543050"/>
          <p14:tracePt t="96794" x="5961063" y="1520825"/>
          <p14:tracePt t="96810" x="5961063" y="1497013"/>
          <p14:tracePt t="96827" x="5965825" y="1479550"/>
          <p14:tracePt t="96843" x="5965825" y="1468438"/>
          <p14:tracePt t="96860" x="5965825" y="1457325"/>
          <p14:tracePt t="96877" x="5972175" y="1450975"/>
          <p14:tracePt t="97157" x="5978525" y="1450975"/>
          <p14:tracePt t="97173" x="5983288" y="1457325"/>
          <p14:tracePt t="97180" x="5983288" y="1463675"/>
          <p14:tracePt t="97193" x="5983288" y="1468438"/>
          <p14:tracePt t="97194" x="5989638" y="1520825"/>
          <p14:tracePt t="97210" x="6000750" y="1606550"/>
          <p14:tracePt t="97226" x="5989638" y="1725613"/>
          <p14:tracePt t="97243" x="5972175" y="1885950"/>
          <p14:tracePt t="97260" x="5961063" y="2035175"/>
          <p14:tracePt t="97277" x="5926138" y="2268538"/>
          <p14:tracePt t="97294" x="5908675" y="2417763"/>
          <p14:tracePt t="97310" x="5897563" y="2543175"/>
          <p14:tracePt t="97327" x="5875338" y="2657475"/>
          <p14:tracePt t="97343" x="5851525" y="2778125"/>
          <p14:tracePt t="97360" x="5835650" y="2879725"/>
          <p14:tracePt t="97376" x="5818188" y="2960688"/>
          <p14:tracePt t="97393" x="5807075" y="3017838"/>
          <p14:tracePt t="97410" x="5789613" y="3063875"/>
          <p14:tracePt t="97427" x="5783263" y="3108325"/>
          <p14:tracePt t="97443" x="5772150" y="3136900"/>
          <p14:tracePt t="97460" x="5761038" y="3165475"/>
          <p14:tracePt t="97477" x="5749925" y="3211513"/>
          <p14:tracePt t="97494" x="5737225" y="3251200"/>
          <p14:tracePt t="97510" x="5732463" y="3279775"/>
          <p14:tracePt t="97527" x="5721350" y="3308350"/>
          <p14:tracePt t="97543" x="5721350" y="3336925"/>
          <p14:tracePt t="97560" x="5715000" y="3354388"/>
          <p14:tracePt t="97577" x="5703888" y="3365500"/>
          <p14:tracePt t="97593" x="5703888" y="3378200"/>
          <p14:tracePt t="97610" x="5686425" y="3400425"/>
          <p14:tracePt t="97626" x="5686425" y="3417888"/>
          <p14:tracePt t="97643" x="5675313" y="3435350"/>
          <p14:tracePt t="97660" x="5651500" y="3468688"/>
          <p14:tracePt t="97677" x="5618163" y="3503613"/>
          <p14:tracePt t="97693" x="5554663" y="3582988"/>
          <p14:tracePt t="97710" x="5508625" y="3640138"/>
          <p14:tracePt t="97727" x="5468938" y="3703638"/>
          <p14:tracePt t="97743" x="5429250" y="3743325"/>
          <p14:tracePt t="97760" x="5411788" y="3771900"/>
          <p14:tracePt t="97777" x="5400675" y="3789363"/>
          <p14:tracePt t="97793" x="5389563" y="3800475"/>
          <p14:tracePt t="98342" x="5400675" y="3800475"/>
          <p14:tracePt t="98350" x="5418138" y="3800475"/>
          <p14:tracePt t="98358" x="5440363" y="3800475"/>
          <p14:tracePt t="98366" x="5492750" y="3800475"/>
          <p14:tracePt t="98378" x="5549900" y="3800475"/>
          <p14:tracePt t="98394" x="5594350" y="3800475"/>
          <p14:tracePt t="98411" x="5611813" y="3800475"/>
          <p14:tracePt t="98427" x="5618163" y="3800475"/>
          <p14:tracePt t="99231" x="5611813" y="3800475"/>
          <p14:tracePt t="99239" x="5589588" y="3794125"/>
          <p14:tracePt t="99246" x="5486400" y="3778250"/>
          <p14:tracePt t="99263" x="5407025" y="3771900"/>
          <p14:tracePt t="99263" x="5321300" y="3760788"/>
          <p14:tracePt t="99277" x="5018088" y="3736975"/>
          <p14:tracePt t="99294" x="4811713" y="3721100"/>
          <p14:tracePt t="99311" x="4629150" y="3703638"/>
          <p14:tracePt t="99328" x="4468813" y="3692525"/>
          <p14:tracePt t="99344" x="4332288" y="3675063"/>
          <p14:tracePt t="99361" x="4194175" y="3657600"/>
          <p14:tracePt t="99377" x="4057650" y="3635375"/>
          <p14:tracePt t="99394" x="3925888" y="3611563"/>
          <p14:tracePt t="99411" x="3794125" y="3582988"/>
          <p14:tracePt t="99428" x="3686175" y="3554413"/>
          <p14:tracePt t="99444" x="3582988" y="3521075"/>
          <p14:tracePt t="99462" x="3497263" y="3497263"/>
          <p14:tracePt t="99477" x="3406775" y="3457575"/>
          <p14:tracePt t="99494" x="3365500" y="3435350"/>
          <p14:tracePt t="99511" x="3332163" y="3422650"/>
          <p14:tracePt t="99528" x="3308350" y="3406775"/>
          <p14:tracePt t="99544" x="3286125" y="3394075"/>
          <p14:tracePt t="99561" x="3275013" y="3394075"/>
          <p14:tracePt t="99577" x="3257550" y="3382963"/>
          <p14:tracePt t="99594" x="3240088" y="3365500"/>
          <p14:tracePt t="99611" x="3217863" y="3360738"/>
          <p14:tracePt t="99627" x="3211513" y="3354388"/>
          <p14:tracePt t="99644" x="3194050" y="3349625"/>
          <p14:tracePt t="100070" x="3211513" y="3349625"/>
          <p14:tracePt t="100078" x="3268663" y="3349625"/>
          <p14:tracePt t="100094" x="3321050" y="3349625"/>
          <p14:tracePt t="100095" x="3417888" y="3349625"/>
          <p14:tracePt t="100111" x="3554413" y="3365500"/>
          <p14:tracePt t="100127" x="3732213" y="3382963"/>
          <p14:tracePt t="100144" x="3960813" y="3400425"/>
          <p14:tracePt t="100161" x="4171950" y="3411538"/>
          <p14:tracePt t="100177" x="4365625" y="3422650"/>
          <p14:tracePt t="100194" x="4532313" y="3429000"/>
          <p14:tracePt t="100211" x="4651375" y="3440113"/>
          <p14:tracePt t="100228" x="4732338" y="3440113"/>
          <p14:tracePt t="100244" x="4765675" y="3440113"/>
          <p14:tracePt t="100261" x="4789488" y="3440113"/>
          <p14:tracePt t="100277" x="4806950" y="3440113"/>
          <p14:tracePt t="100294" x="4829175" y="3446463"/>
          <p14:tracePt t="100311" x="4868863" y="3451225"/>
          <p14:tracePt t="100327" x="4908550" y="3457575"/>
          <p14:tracePt t="100344" x="4937125" y="3457575"/>
          <p14:tracePt t="100361" x="4954588" y="3457575"/>
          <p14:tracePt t="100377" x="4972050" y="3457575"/>
          <p14:tracePt t="100574" x="4972050" y="3463925"/>
          <p14:tracePt t="100580" x="4983163" y="3468688"/>
          <p14:tracePt t="100594" x="4994275" y="3475038"/>
          <p14:tracePt t="100595" x="5035550" y="3492500"/>
          <p14:tracePt t="100611" x="5064125" y="3514725"/>
          <p14:tracePt t="100627" x="5108575" y="3549650"/>
          <p14:tracePt t="100644" x="5137150" y="3578225"/>
          <p14:tracePt t="100661" x="5165725" y="3617913"/>
          <p14:tracePt t="100677" x="5211763" y="3663950"/>
          <p14:tracePt t="100696" x="5246688" y="3697288"/>
          <p14:tracePt t="100711" x="5292725" y="3736975"/>
          <p14:tracePt t="100727" x="5332413" y="3760788"/>
          <p14:tracePt t="100744" x="5343525" y="3765550"/>
          <p14:tracePt t="100926" x="5343525" y="3760788"/>
          <p14:tracePt t="100938" x="5332413" y="3743325"/>
          <p14:tracePt t="100942" x="5321300" y="3725863"/>
          <p14:tracePt t="100944" x="5264150" y="3679825"/>
          <p14:tracePt t="100961" x="5172075" y="3617913"/>
          <p14:tracePt t="100978" x="4994275" y="3503613"/>
          <p14:tracePt t="100994" x="4697413" y="3332163"/>
          <p14:tracePt t="101011" x="4378325" y="3165475"/>
          <p14:tracePt t="101027" x="4114800" y="3028950"/>
          <p14:tracePt t="101044" x="3949700" y="2949575"/>
          <p14:tracePt t="101061" x="3835400" y="2886075"/>
          <p14:tracePt t="101077" x="3743325" y="2840038"/>
          <p14:tracePt t="101094" x="3714750" y="2835275"/>
          <p14:tracePt t="101111" x="3692525" y="2822575"/>
          <p14:tracePt t="101127" x="3663950" y="2817813"/>
          <p14:tracePt t="101144" x="3635375" y="2811463"/>
          <p14:tracePt t="101161" x="3589338" y="2811463"/>
          <p14:tracePt t="101178" x="3532188" y="2806700"/>
          <p14:tracePt t="101194" x="3468688" y="2806700"/>
          <p14:tracePt t="101211" x="3411538" y="2806700"/>
          <p14:tracePt t="101227" x="3354388" y="2806700"/>
          <p14:tracePt t="101244" x="3292475" y="2811463"/>
          <p14:tracePt t="101261" x="3235325" y="2817813"/>
          <p14:tracePt t="101277" x="3189288" y="2822575"/>
          <p14:tracePt t="101277" x="3171825" y="2828925"/>
          <p14:tracePt t="101294" x="3132138" y="2835275"/>
          <p14:tracePt t="101311" x="3086100" y="2846388"/>
          <p14:tracePt t="101327" x="3028950" y="2851150"/>
          <p14:tracePt t="101344" x="2965450" y="2857500"/>
          <p14:tracePt t="101361" x="2903538" y="2863850"/>
          <p14:tracePt t="101377" x="2863850" y="2863850"/>
          <p14:tracePt t="101394" x="2828925" y="2863850"/>
          <p14:tracePt t="101411" x="2794000" y="2863850"/>
          <p14:tracePt t="101427" x="2771775" y="2863850"/>
          <p14:tracePt t="101444" x="2754313" y="2863850"/>
          <p14:tracePt t="101461" x="2743200" y="2863850"/>
          <p14:tracePt t="101477" x="2720975" y="2863850"/>
          <p14:tracePt t="101575" x="2714625" y="2863850"/>
          <p14:tracePt t="101630" x="2708275" y="2851150"/>
          <p14:tracePt t="101638" x="2697163" y="2835275"/>
          <p14:tracePt t="101646" x="2686050" y="2817813"/>
          <p14:tracePt t="101654" x="2679700" y="2794000"/>
          <p14:tracePt t="101662" x="2657475" y="2732088"/>
          <p14:tracePt t="101677" x="2628900" y="2635250"/>
          <p14:tracePt t="101694" x="2600325" y="2560638"/>
          <p14:tracePt t="101711" x="2560638" y="2479675"/>
          <p14:tracePt t="101728" x="2532063" y="2435225"/>
          <p14:tracePt t="101744" x="2503488" y="2400300"/>
          <p14:tracePt t="101761" x="2474913" y="2382838"/>
          <p14:tracePt t="101777" x="2463800" y="2378075"/>
          <p14:tracePt t="101794" x="2457450" y="2371725"/>
          <p14:tracePt t="101811" x="2451100" y="2371725"/>
          <p14:tracePt t="101827" x="2439988" y="2371725"/>
          <p14:tracePt t="101844" x="2406650" y="2365375"/>
          <p14:tracePt t="101861" x="2360613" y="2365375"/>
          <p14:tracePt t="101877" x="2325688" y="2360613"/>
          <p14:tracePt t="101894" x="2303463" y="2360613"/>
          <p14:tracePt t="103118" x="2308225" y="2360613"/>
          <p14:tracePt t="103126" x="2349500" y="2371725"/>
          <p14:tracePt t="103137" x="2417763" y="2400300"/>
          <p14:tracePt t="103142" x="2497138" y="2435225"/>
          <p14:tracePt t="103150" x="2846388" y="2578100"/>
          <p14:tracePt t="103161" x="3354388" y="2789238"/>
          <p14:tracePt t="103177" x="3943350" y="3035300"/>
          <p14:tracePt t="103194" x="4537075" y="3297238"/>
          <p14:tracePt t="103211" x="5029200" y="3521075"/>
          <p14:tracePt t="103227" x="5308600" y="3640138"/>
          <p14:tracePt t="103244" x="5411788" y="3697288"/>
          <p14:tracePt t="103261" x="5435600" y="3697288"/>
          <p14:tracePt t="103382" x="5446713" y="3703638"/>
          <p14:tracePt t="103390" x="5468938" y="3714750"/>
          <p14:tracePt t="103398" x="5503863" y="3736975"/>
          <p14:tracePt t="103406" x="5561013" y="3760788"/>
          <p14:tracePt t="103414" x="5646738" y="3800475"/>
          <p14:tracePt t="103427" x="5692775" y="3829050"/>
          <p14:tracePt t="103444" x="5715000" y="3835400"/>
          <p14:tracePt t="105379" x="0" y="0"/>
        </p14:tracePtLst>
        <p14:tracePtLst>
          <p14:tracePt t="120053" x="1200150" y="1531938"/>
          <p14:tracePt t="120206" x="1189038" y="1531938"/>
          <p14:tracePt t="120221" x="1182688" y="1531938"/>
          <p14:tracePt t="120221" x="1171575" y="1531938"/>
          <p14:tracePt t="120227" x="1149350" y="1531938"/>
          <p14:tracePt t="120244" x="1108075" y="1531938"/>
          <p14:tracePt t="120260" x="1050925" y="1531938"/>
          <p14:tracePt t="120277" x="965200" y="1514475"/>
          <p14:tracePt t="120294" x="903288" y="1497013"/>
          <p14:tracePt t="120311" x="879475" y="1485900"/>
          <p14:tracePt t="120327" x="868363" y="1485900"/>
          <p14:tracePt t="120344" x="863600" y="1485900"/>
          <p14:tracePt t="120360" x="857250" y="1479550"/>
          <p14:tracePt t="120377" x="846138" y="1474788"/>
          <p14:tracePt t="120394" x="835025" y="1468438"/>
          <p14:tracePt t="120410" x="811213" y="1463675"/>
          <p14:tracePt t="120427" x="800100" y="1463675"/>
          <p14:tracePt t="120444" x="782638" y="1450975"/>
          <p14:tracePt t="120460" x="754063" y="1446213"/>
          <p14:tracePt t="120477" x="742950" y="1439863"/>
          <p14:tracePt t="120494" x="731838" y="1439863"/>
          <p14:tracePt t="120511" x="720725" y="1439863"/>
          <p14:tracePt t="120527" x="708025" y="1435100"/>
          <p14:tracePt t="120544" x="692150" y="1435100"/>
          <p14:tracePt t="120560" x="657225" y="1435100"/>
          <p14:tracePt t="120577" x="628650" y="1439863"/>
          <p14:tracePt t="120594" x="582613" y="1446213"/>
          <p14:tracePt t="120611" x="520700" y="1468438"/>
          <p14:tracePt t="120627" x="434975" y="1485900"/>
          <p14:tracePt t="120644" x="360363" y="1508125"/>
          <p14:tracePt t="120660" x="285750" y="1525588"/>
          <p14:tracePt t="120677" x="211138" y="1554163"/>
          <p14:tracePt t="120694" x="182563" y="1565275"/>
          <p14:tracePt t="120711" x="171450" y="1565275"/>
          <p14:tracePt t="120727" x="165100" y="1571625"/>
          <p14:tracePt t="120745" x="149225" y="1582738"/>
          <p14:tracePt t="120760" x="142875" y="1582738"/>
          <p14:tracePt t="120777" x="131763" y="1589088"/>
          <p14:tracePt t="120846" x="125413" y="1589088"/>
          <p14:tracePt t="120894" x="125413" y="1593850"/>
          <p14:tracePt t="120904" x="136525" y="1600200"/>
          <p14:tracePt t="120910" x="149225" y="1600200"/>
          <p14:tracePt t="120911" x="193675" y="1617663"/>
          <p14:tracePt t="120927" x="239713" y="1628775"/>
          <p14:tracePt t="120944" x="292100" y="1635125"/>
          <p14:tracePt t="120960" x="336550" y="1639888"/>
          <p14:tracePt t="120977" x="382588" y="1646238"/>
          <p14:tracePt t="120994" x="411163" y="1646238"/>
          <p14:tracePt t="121011" x="446088" y="1646238"/>
          <p14:tracePt t="121027" x="468313" y="1646238"/>
          <p14:tracePt t="121044" x="496888" y="1646238"/>
          <p14:tracePt t="121060" x="514350" y="1646238"/>
          <p14:tracePt t="121077" x="531813" y="1639888"/>
          <p14:tracePt t="121094" x="560388" y="1622425"/>
          <p14:tracePt t="121111" x="565150" y="1617663"/>
          <p14:tracePt t="121127" x="582613" y="1606550"/>
          <p14:tracePt t="121144" x="588963" y="1600200"/>
          <p14:tracePt t="121160" x="593725" y="1589088"/>
          <p14:tracePt t="121177" x="600075" y="1577975"/>
          <p14:tracePt t="121194" x="606425" y="1554163"/>
          <p14:tracePt t="121211" x="606425" y="1536700"/>
          <p14:tracePt t="121227" x="606425" y="1520825"/>
          <p14:tracePt t="121244" x="606425" y="1492250"/>
          <p14:tracePt t="121260" x="606425" y="1479550"/>
          <p14:tracePt t="121277" x="606425" y="1468438"/>
          <p14:tracePt t="121294" x="606425" y="1457325"/>
          <p14:tracePt t="121310" x="600075" y="1450975"/>
          <p14:tracePt t="121327" x="588963" y="1446213"/>
          <p14:tracePt t="121344" x="577850" y="1439863"/>
          <p14:tracePt t="121360" x="554038" y="1435100"/>
          <p14:tracePt t="121377" x="531813" y="1428750"/>
          <p14:tracePt t="121394" x="496888" y="1422400"/>
          <p14:tracePt t="121410" x="468313" y="1411288"/>
          <p14:tracePt t="121427" x="439738" y="1406525"/>
          <p14:tracePt t="121444" x="422275" y="1406525"/>
          <p14:tracePt t="121460" x="411163" y="1400175"/>
          <p14:tracePt t="121477" x="406400" y="1400175"/>
          <p14:tracePt t="121494" x="393700" y="1400175"/>
          <p14:tracePt t="121558" x="388938" y="1406525"/>
          <p14:tracePt t="121563" x="382588" y="1417638"/>
          <p14:tracePt t="121577" x="377825" y="1422400"/>
          <p14:tracePt t="121578" x="365125" y="1450975"/>
          <p14:tracePt t="121594" x="360363" y="1497013"/>
          <p14:tracePt t="121610" x="354013" y="1531938"/>
          <p14:tracePt t="121627" x="354013" y="1565275"/>
          <p14:tracePt t="121644" x="360363" y="1593850"/>
          <p14:tracePt t="121660" x="371475" y="1617663"/>
          <p14:tracePt t="121677" x="377825" y="1622425"/>
          <p14:tracePt t="122421" x="0" y="0"/>
        </p14:tracePtLst>
        <p14:tracePtLst>
          <p14:tracePt t="132519" x="6126163" y="1806575"/>
          <p14:tracePt t="132694" x="6126163" y="1800225"/>
          <p14:tracePt t="132704" x="6126163" y="1789113"/>
          <p14:tracePt t="132718" x="6132513" y="1789113"/>
          <p14:tracePt t="132734" x="6137275" y="1782763"/>
          <p14:tracePt t="132758" x="6143625" y="1778000"/>
          <p14:tracePt t="132762" x="6143625" y="1771650"/>
          <p14:tracePt t="132777" x="6154738" y="1771650"/>
          <p14:tracePt t="132778" x="6178550" y="1760538"/>
          <p14:tracePt t="132794" x="6200775" y="1736725"/>
          <p14:tracePt t="132811" x="6229350" y="1708150"/>
          <p14:tracePt t="132827" x="6264275" y="1674813"/>
          <p14:tracePt t="132844" x="6286500" y="1651000"/>
          <p14:tracePt t="132862" x="6286500" y="1628775"/>
          <p14:tracePt t="132877" x="6292850" y="1622425"/>
          <p14:tracePt t="132990" x="6292850" y="1617663"/>
          <p14:tracePt t="133006" x="6286500" y="1606550"/>
          <p14:tracePt t="133014" x="6275388" y="1593850"/>
          <p14:tracePt t="133027" x="6251575" y="1589088"/>
          <p14:tracePt t="133028" x="6211888" y="1565275"/>
          <p14:tracePt t="133044" x="6178550" y="1554163"/>
          <p14:tracePt t="133061" x="6154738" y="1536700"/>
          <p14:tracePt t="133077" x="6137275" y="1520825"/>
          <p14:tracePt t="133094" x="6126163" y="1514475"/>
          <p14:tracePt t="133111" x="6121400" y="1508125"/>
          <p14:tracePt t="133127" x="6092825" y="1497013"/>
          <p14:tracePt t="133144" x="6069013" y="1479550"/>
          <p14:tracePt t="133161" x="6040438" y="1463675"/>
          <p14:tracePt t="133177" x="6018213" y="1446213"/>
          <p14:tracePt t="133194" x="5994400" y="1435100"/>
          <p14:tracePt t="133211" x="5978525" y="1422400"/>
          <p14:tracePt t="133227" x="5961063" y="1422400"/>
          <p14:tracePt t="133244" x="5943600" y="1411288"/>
          <p14:tracePt t="133261" x="5932488" y="1406525"/>
          <p14:tracePt t="133277" x="5915025" y="1400175"/>
          <p14:tracePt t="133294" x="5903913" y="1400175"/>
          <p14:tracePt t="133311" x="5892800" y="1400175"/>
          <p14:tracePt t="133327" x="5880100" y="1393825"/>
          <p14:tracePt t="133344" x="5864225" y="1393825"/>
          <p14:tracePt t="133361" x="5846763" y="1389063"/>
          <p14:tracePt t="133377" x="5840413" y="1389063"/>
          <p14:tracePt t="133394" x="5835650" y="1389063"/>
          <p14:tracePt t="133430" x="5829300" y="1389063"/>
          <p14:tracePt t="133454" x="5822950" y="1389063"/>
          <p14:tracePt t="133470" x="5818188" y="1389063"/>
          <p14:tracePt t="133488" x="5800725" y="1389063"/>
          <p14:tracePt t="133494" x="5794375" y="1400175"/>
          <p14:tracePt t="133495" x="5754688" y="1422400"/>
          <p14:tracePt t="133511" x="5721350" y="1446213"/>
          <p14:tracePt t="133527" x="5686425" y="1474788"/>
          <p14:tracePt t="133544" x="5651500" y="1508125"/>
          <p14:tracePt t="133561" x="5629275" y="1543050"/>
          <p14:tracePt t="133577" x="5611813" y="1582738"/>
          <p14:tracePt t="133594" x="5600700" y="1606550"/>
          <p14:tracePt t="133611" x="5594350" y="1639888"/>
          <p14:tracePt t="133627" x="5589588" y="1657350"/>
          <p14:tracePt t="133644" x="5589588" y="1679575"/>
          <p14:tracePt t="133661" x="5589588" y="1692275"/>
          <p14:tracePt t="133678" x="5589588" y="1697038"/>
          <p14:tracePt t="133751" x="5600700" y="1697038"/>
          <p14:tracePt t="133758" x="5618163" y="1703388"/>
          <p14:tracePt t="133771" x="5640388" y="1708150"/>
          <p14:tracePt t="133774" x="5668963" y="1708150"/>
          <p14:tracePt t="133782" x="5743575" y="1731963"/>
          <p14:tracePt t="133794" x="5822950" y="1743075"/>
          <p14:tracePt t="133810" x="5926138" y="1749425"/>
          <p14:tracePt t="133827" x="6035675" y="1760538"/>
          <p14:tracePt t="133844" x="6143625" y="1760538"/>
          <p14:tracePt t="133861" x="6229350" y="1760538"/>
          <p14:tracePt t="133877" x="6337300" y="1736725"/>
          <p14:tracePt t="133894" x="6389688" y="1725613"/>
          <p14:tracePt t="133910" x="6423025" y="1708150"/>
          <p14:tracePt t="133927" x="6440488" y="1697038"/>
          <p14:tracePt t="133944" x="6451600" y="1692275"/>
          <p14:tracePt t="133961" x="6457950" y="1679575"/>
          <p14:tracePt t="133998" x="6457950" y="1674813"/>
          <p14:tracePt t="134014" x="6457950" y="1668463"/>
          <p14:tracePt t="134027" x="6457950" y="1663700"/>
          <p14:tracePt t="134028" x="6457950" y="1651000"/>
          <p14:tracePt t="134044" x="6435725" y="1628775"/>
          <p14:tracePt t="134061" x="6378575" y="1606550"/>
          <p14:tracePt t="134077" x="6275388" y="1549400"/>
          <p14:tracePt t="134094" x="6223000" y="1514475"/>
          <p14:tracePt t="134111" x="6178550" y="1479550"/>
          <p14:tracePt t="134127" x="6132513" y="1463675"/>
          <p14:tracePt t="134144" x="6086475" y="1439863"/>
          <p14:tracePt t="134161" x="6040438" y="1422400"/>
          <p14:tracePt t="134177" x="5983288" y="1400175"/>
          <p14:tracePt t="134194" x="5949950" y="1389063"/>
          <p14:tracePt t="134211" x="5926138" y="1377950"/>
          <p14:tracePt t="134227" x="5897563" y="1371600"/>
          <p14:tracePt t="134244" x="5886450" y="1365250"/>
          <p14:tracePt t="134261" x="5875338" y="1360488"/>
          <p14:tracePt t="134277" x="5864225" y="1360488"/>
          <p14:tracePt t="134294" x="5857875" y="1360488"/>
          <p14:tracePt t="134311" x="5840413" y="1360488"/>
          <p14:tracePt t="134327" x="5829300" y="1360488"/>
          <p14:tracePt t="134344" x="5811838" y="1360488"/>
          <p14:tracePt t="134361" x="5783263" y="1360488"/>
          <p14:tracePt t="134377" x="5761038" y="1377950"/>
          <p14:tracePt t="134394" x="5708650" y="1400175"/>
          <p14:tracePt t="134410" x="5651500" y="1450975"/>
          <p14:tracePt t="134427" x="5583238" y="1497013"/>
          <p14:tracePt t="134444" x="5526088" y="1549400"/>
          <p14:tracePt t="134461" x="5497513" y="1593850"/>
          <p14:tracePt t="134477" x="5475288" y="1639888"/>
          <p14:tracePt t="134494" x="5468938" y="1674813"/>
          <p14:tracePt t="134511" x="5464175" y="1697038"/>
          <p14:tracePt t="134527" x="5464175" y="1714500"/>
          <p14:tracePt t="134544" x="5464175" y="1725613"/>
          <p14:tracePt t="134582" x="5468938" y="1731963"/>
          <p14:tracePt t="134598" x="5475288" y="1731963"/>
          <p14:tracePt t="134606" x="5480050" y="1731963"/>
          <p14:tracePt t="134610" x="5532438" y="1731963"/>
          <p14:tracePt t="134627" x="5646738" y="1714500"/>
          <p14:tracePt t="134644" x="5765800" y="1703388"/>
          <p14:tracePt t="134660" x="5875338" y="1679575"/>
          <p14:tracePt t="134678" x="6018213" y="1635125"/>
          <p14:tracePt t="134694" x="6115050" y="1606550"/>
          <p14:tracePt t="134711" x="6172200" y="1571625"/>
          <p14:tracePt t="134727" x="6211888" y="1549400"/>
          <p14:tracePt t="134744" x="6240463" y="1531938"/>
          <p14:tracePt t="134760" x="6251575" y="1508125"/>
          <p14:tracePt t="134777" x="6257925" y="1497013"/>
          <p14:tracePt t="134794" x="6257925" y="1492250"/>
          <p14:tracePt t="134811" x="6257925" y="1479550"/>
          <p14:tracePt t="134827" x="6257925" y="1468438"/>
          <p14:tracePt t="134844" x="6240463" y="1450975"/>
          <p14:tracePt t="134860" x="6211888" y="1439863"/>
          <p14:tracePt t="134877" x="6178550" y="1428750"/>
          <p14:tracePt t="134894" x="6121400" y="1406525"/>
          <p14:tracePt t="134911" x="6092825" y="1393825"/>
          <p14:tracePt t="134927" x="6064250" y="1389063"/>
          <p14:tracePt t="134944" x="6046788" y="1382713"/>
          <p14:tracePt t="134961" x="6018213" y="1377950"/>
          <p14:tracePt t="134977" x="5994400" y="1371600"/>
          <p14:tracePt t="134994" x="5965825" y="1365250"/>
          <p14:tracePt t="135011" x="5943600" y="1365250"/>
          <p14:tracePt t="135027" x="5926138" y="1365250"/>
          <p14:tracePt t="135044" x="5892800" y="1365250"/>
          <p14:tracePt t="135060" x="5846763" y="1389063"/>
          <p14:tracePt t="135077" x="5789613" y="1417638"/>
          <p14:tracePt t="135094" x="5703888" y="1485900"/>
          <p14:tracePt t="135111" x="5646738" y="1549400"/>
          <p14:tracePt t="135127" x="5589588" y="1617663"/>
          <p14:tracePt t="135144" x="5549900" y="1685925"/>
          <p14:tracePt t="135161" x="5526088" y="1743075"/>
          <p14:tracePt t="135177" x="5514975" y="1789113"/>
          <p14:tracePt t="135194" x="5514975" y="1817688"/>
          <p14:tracePt t="135211" x="5514975" y="1851025"/>
          <p14:tracePt t="135227" x="5514975" y="1863725"/>
          <p14:tracePt t="135244" x="5521325" y="1874838"/>
          <p14:tracePt t="135260" x="5526088" y="1874838"/>
          <p14:tracePt t="135277" x="5561013" y="1874838"/>
          <p14:tracePt t="135294" x="5686425" y="1868488"/>
          <p14:tracePt t="135311" x="5818188" y="1828800"/>
          <p14:tracePt t="135327" x="5972175" y="1789113"/>
          <p14:tracePt t="135344" x="6103938" y="1749425"/>
          <p14:tracePt t="135360" x="6223000" y="1703388"/>
          <p14:tracePt t="135377" x="6337300" y="1651000"/>
          <p14:tracePt t="135394" x="6423025" y="1606550"/>
          <p14:tracePt t="135411" x="6486525" y="1560513"/>
          <p14:tracePt t="135427" x="6521450" y="1525588"/>
          <p14:tracePt t="135444" x="6526213" y="1508125"/>
          <p14:tracePt t="135460" x="6526213" y="1492250"/>
          <p14:tracePt t="135477" x="6526213" y="1479550"/>
          <p14:tracePt t="135494" x="6515100" y="1468438"/>
          <p14:tracePt t="135510" x="6486525" y="1463675"/>
          <p14:tracePt t="135527" x="6423025" y="1439863"/>
          <p14:tracePt t="135544" x="6350000" y="1422400"/>
          <p14:tracePt t="135560" x="6264275" y="1400175"/>
          <p14:tracePt t="135577" x="6200775" y="1382713"/>
          <p14:tracePt t="135594" x="6137275" y="1371600"/>
          <p14:tracePt t="135611" x="6064250" y="1365250"/>
          <p14:tracePt t="135627" x="5965825" y="1365250"/>
          <p14:tracePt t="135644" x="5846763" y="1389063"/>
          <p14:tracePt t="135660" x="5715000" y="1428750"/>
          <p14:tracePt t="135677" x="5589588" y="1474788"/>
          <p14:tracePt t="135677" x="5549900" y="1503363"/>
          <p14:tracePt t="135695" x="5457825" y="1565275"/>
          <p14:tracePt t="135711" x="5394325" y="1628775"/>
          <p14:tracePt t="135727" x="5343525" y="1697038"/>
          <p14:tracePt t="135744" x="5292725" y="1778000"/>
          <p14:tracePt t="135760" x="5257800" y="1839913"/>
          <p14:tracePt t="135777" x="5246688" y="1885950"/>
          <p14:tracePt t="135794" x="5235575" y="1925638"/>
          <p14:tracePt t="135810" x="5235575" y="1954213"/>
          <p14:tracePt t="135827" x="5235575" y="1971675"/>
          <p14:tracePt t="135844" x="5235575" y="1978025"/>
          <p14:tracePt t="135958" x="5229225" y="1978025"/>
          <p14:tracePt t="135958" x="0" y="0"/>
        </p14:tracePtLst>
        <p14:tracePtLst>
          <p14:tracePt t="177327" x="4217988" y="5246688"/>
          <p14:tracePt t="177328" x="4171950" y="5268913"/>
          <p14:tracePt t="177344" x="4121150" y="5297488"/>
          <p14:tracePt t="177345" x="3983038" y="5378450"/>
          <p14:tracePt t="177361" x="3851275" y="5457825"/>
          <p14:tracePt t="177377" x="3732213" y="5526088"/>
          <p14:tracePt t="177394" x="3622675" y="5600700"/>
          <p14:tracePt t="177411" x="3521075" y="5686425"/>
          <p14:tracePt t="177427" x="3382963" y="5794375"/>
          <p14:tracePt t="177444" x="3246438" y="5915025"/>
          <p14:tracePt t="177462" x="3097213" y="6029325"/>
          <p14:tracePt t="177478" x="2903538" y="6207125"/>
          <p14:tracePt t="177502" x="2794000" y="6321425"/>
          <p14:tracePt t="177518" x="2703513" y="6423025"/>
          <p14:tracePt t="177534" x="2622550" y="6475413"/>
          <p14:tracePt t="177550" x="2582863" y="6486525"/>
          <p14:tracePt t="177566" x="2578100" y="6492875"/>
          <p14:tracePt t="177622" x="2571750" y="6492875"/>
          <p14:tracePt t="177630" x="2565400" y="6492875"/>
          <p14:tracePt t="177644" x="2560638" y="6492875"/>
          <p14:tracePt t="177645" x="2543175" y="6451600"/>
          <p14:tracePt t="177661" x="2508250" y="6394450"/>
          <p14:tracePt t="177677" x="2457450" y="6308725"/>
          <p14:tracePt t="177693" x="2371725" y="6200775"/>
          <p14:tracePt t="177710" x="2332038" y="6143625"/>
          <p14:tracePt t="177727" x="2308225" y="6108700"/>
          <p14:tracePt t="177744" x="2286000" y="6075363"/>
          <p14:tracePt t="177761" x="2257425" y="6057900"/>
          <p14:tracePt t="177778" x="2217738" y="6029325"/>
          <p14:tracePt t="177795" x="2165350" y="5994400"/>
          <p14:tracePt t="177811" x="2108200" y="5949950"/>
          <p14:tracePt t="177827" x="2057400" y="5921375"/>
          <p14:tracePt t="177844" x="2006600" y="5880100"/>
          <p14:tracePt t="177861" x="1965325" y="5864225"/>
          <p14:tracePt t="177878" x="1920875" y="5840413"/>
          <p14:tracePt t="177894" x="1879600" y="5822950"/>
          <p14:tracePt t="177911" x="1839913" y="5807075"/>
          <p14:tracePt t="177927" x="1800225" y="5789613"/>
          <p14:tracePt t="177944" x="1765300" y="5772150"/>
          <p14:tracePt t="177961" x="1754188" y="5772150"/>
          <p14:tracePt t="177977" x="1749425" y="5772150"/>
          <p14:tracePt t="178158" x="1760538" y="5772150"/>
          <p14:tracePt t="178163" x="1765300" y="5772150"/>
          <p14:tracePt t="178177" x="1789113" y="5772150"/>
          <p14:tracePt t="178178" x="1846263" y="5772150"/>
          <p14:tracePt t="178194" x="1954213" y="5778500"/>
          <p14:tracePt t="178211" x="2125663" y="5794375"/>
          <p14:tracePt t="178227" x="2325688" y="5800725"/>
          <p14:tracePt t="178244" x="2514600" y="5811838"/>
          <p14:tracePt t="178261" x="2640013" y="5818188"/>
          <p14:tracePt t="178277" x="2760663" y="5818188"/>
          <p14:tracePt t="178295" x="2806700" y="5818188"/>
          <p14:tracePt t="178311" x="2822575" y="5818188"/>
          <p14:tracePt t="178327" x="2835275" y="5811838"/>
          <p14:tracePt t="178344" x="2840038" y="5811838"/>
          <p14:tracePt t="179894" x="2846388" y="5811838"/>
          <p14:tracePt t="180510" x="2851150" y="5811838"/>
          <p14:tracePt t="180511" x="2863850" y="5811838"/>
          <p14:tracePt t="180527" x="2874963" y="5811838"/>
          <p14:tracePt t="180534" x="2903538" y="5811838"/>
          <p14:tracePt t="180544" x="2936875" y="5811838"/>
          <p14:tracePt t="180560" x="2960688" y="5811838"/>
          <p14:tracePt t="180577" x="2982913" y="5818188"/>
          <p14:tracePt t="180594" x="3006725" y="5818188"/>
          <p14:tracePt t="180611" x="3011488" y="5818188"/>
          <p14:tracePt t="180627" x="3022600" y="5818188"/>
          <p14:tracePt t="180644" x="3035300" y="5818188"/>
          <p14:tracePt t="180660" x="3046413" y="5822950"/>
          <p14:tracePt t="180677" x="3079750" y="5822950"/>
          <p14:tracePt t="180694" x="3103563" y="5822950"/>
          <p14:tracePt t="180711" x="3125788" y="5822950"/>
          <p14:tracePt t="180727" x="3149600" y="5822950"/>
          <p14:tracePt t="180744" x="3178175" y="5822950"/>
          <p14:tracePt t="180760" x="3189288" y="5822950"/>
          <p14:tracePt t="180777" x="3200400" y="5822950"/>
          <p14:tracePt t="180794" x="3211513" y="5822950"/>
          <p14:tracePt t="180811" x="3222625" y="5822950"/>
          <p14:tracePt t="180828" x="3228975" y="5829300"/>
          <p14:tracePt t="180844" x="3240088" y="5829300"/>
          <p14:tracePt t="180861" x="3251200" y="5829300"/>
          <p14:tracePt t="180877" x="3268663" y="5829300"/>
          <p14:tracePt t="180894" x="3279775" y="5829300"/>
          <p14:tracePt t="180911" x="3292475" y="5829300"/>
          <p14:tracePt t="180927" x="3297238" y="5829300"/>
          <p14:tracePt t="180944" x="3308350" y="5829300"/>
          <p14:tracePt t="180960" x="3314700" y="5829300"/>
          <p14:tracePt t="180977" x="3325813" y="5829300"/>
          <p14:tracePt t="180994" x="3336925" y="5829300"/>
          <p14:tracePt t="181011" x="3349625" y="5829300"/>
          <p14:tracePt t="181027" x="3354388" y="5829300"/>
          <p14:tracePt t="181044" x="3371850" y="5829300"/>
          <p14:tracePt t="181061" x="3378200" y="5829300"/>
          <p14:tracePt t="181077" x="3406775" y="5829300"/>
          <p14:tracePt t="181094" x="3411538" y="5829300"/>
          <p14:tracePt t="181111" x="3422650" y="5829300"/>
          <p14:tracePt t="181127" x="3435350" y="5829300"/>
          <p14:tracePt t="181144" x="3435350" y="5822950"/>
          <p14:tracePt t="181190" x="3440113" y="5822950"/>
          <p14:tracePt t="181462" x="3446463" y="5822950"/>
          <p14:tracePt t="181471" x="3457575" y="5818188"/>
          <p14:tracePt t="181478" x="3468688" y="5818188"/>
          <p14:tracePt t="181479" x="3479800" y="5811838"/>
          <p14:tracePt t="181494" x="3503613" y="5807075"/>
          <p14:tracePt t="181533" x="3508375" y="5807075"/>
          <p14:tracePt t="181782" x="3521075" y="5800725"/>
          <p14:tracePt t="181790" x="3532188" y="5800725"/>
          <p14:tracePt t="181793" x="3554413" y="5794375"/>
          <p14:tracePt t="181811" x="3571875" y="5794375"/>
          <p14:tracePt t="181811" x="3617913" y="5789613"/>
          <p14:tracePt t="181827" x="3679825" y="5783263"/>
          <p14:tracePt t="181844" x="3721100" y="5783263"/>
          <p14:tracePt t="181861" x="3765550" y="5778500"/>
          <p14:tracePt t="181878" x="3806825" y="5772150"/>
          <p14:tracePt t="181894" x="3822700" y="5772150"/>
          <p14:tracePt t="181911" x="3840163" y="5772150"/>
          <p14:tracePt t="181927" x="3851275" y="5765800"/>
          <p14:tracePt t="181944" x="3863975" y="5765800"/>
          <p14:tracePt t="181961" x="3875088" y="5765800"/>
          <p14:tracePt t="181977" x="3879850" y="5765800"/>
          <p14:tracePt t="181994" x="3886200" y="5765800"/>
          <p14:tracePt t="182010" x="3892550" y="5765800"/>
          <p14:tracePt t="182027" x="3897313" y="5765800"/>
          <p14:tracePt t="182062" x="3903663" y="5765800"/>
          <p14:tracePt t="182078" x="3914775" y="5761038"/>
          <p14:tracePt t="182079" x="3921125" y="5761038"/>
          <p14:tracePt t="182094" x="3932238" y="5761038"/>
          <p14:tracePt t="182110" x="3937000" y="5761038"/>
          <p14:tracePt t="182127" x="3943350" y="5761038"/>
          <p14:tracePt t="182144" x="3949700" y="5761038"/>
          <p14:tracePt t="182182" x="3954463" y="5761038"/>
          <p14:tracePt t="182198" x="3965575" y="5761038"/>
          <p14:tracePt t="182214" x="3971925" y="5761038"/>
          <p14:tracePt t="182230" x="3983038" y="5761038"/>
          <p14:tracePt t="182246" x="3994150" y="5761038"/>
          <p14:tracePt t="182271" x="4000500" y="5761038"/>
          <p14:tracePt t="182278" x="4006850" y="5761038"/>
          <p14:tracePt t="182294" x="4011613" y="5761038"/>
          <p14:tracePt t="182295" x="4022725" y="5761038"/>
          <p14:tracePt t="182310" x="4035425" y="5761038"/>
          <p14:tracePt t="182327" x="4040188" y="5761038"/>
          <p14:tracePt t="182344" x="4046538" y="5761038"/>
          <p14:tracePt t="182361" x="4051300" y="5761038"/>
          <p14:tracePt t="182406" x="4057650" y="5761038"/>
          <p14:tracePt t="182806" x="4064000" y="5761038"/>
          <p14:tracePt t="182821" x="4075113" y="5765800"/>
          <p14:tracePt t="182827" x="4092575" y="5765800"/>
          <p14:tracePt t="182828" x="4121150" y="5765800"/>
          <p14:tracePt t="182844" x="4154488" y="5772150"/>
          <p14:tracePt t="182861" x="4178300" y="5772150"/>
          <p14:tracePt t="182877" x="4200525" y="5778500"/>
          <p14:tracePt t="182918" x="4206875" y="5778500"/>
          <p14:tracePt t="182918" x="4211638" y="5778500"/>
          <p14:tracePt t="182950" x="4222750" y="5778500"/>
          <p14:tracePt t="182950" x="4235450" y="5778500"/>
          <p14:tracePt t="182960" x="4251325" y="5778500"/>
          <p14:tracePt t="182977" x="4275138" y="5778500"/>
          <p14:tracePt t="182994" x="4303713" y="5783263"/>
          <p14:tracePt t="183010" x="4332288" y="5783263"/>
          <p14:tracePt t="183027" x="4365625" y="5783263"/>
          <p14:tracePt t="183044" x="4400550" y="5783263"/>
          <p14:tracePt t="183061" x="4435475" y="5778500"/>
          <p14:tracePt t="183077" x="4479925" y="5765800"/>
          <p14:tracePt t="183095" x="4521200" y="5761038"/>
          <p14:tracePt t="183110" x="4565650" y="5749925"/>
          <p14:tracePt t="183127" x="4618038" y="5743575"/>
          <p14:tracePt t="183144" x="4692650" y="5732463"/>
          <p14:tracePt t="183160" x="4778375" y="5726113"/>
          <p14:tracePt t="183177" x="4868863" y="5708650"/>
          <p14:tracePt t="183194" x="4983163" y="5697538"/>
          <p14:tracePt t="183210" x="5092700" y="5680075"/>
          <p14:tracePt t="183227" x="5211763" y="5675313"/>
          <p14:tracePt t="183244" x="5303838" y="5657850"/>
          <p14:tracePt t="183260" x="5383213" y="5651500"/>
          <p14:tracePt t="183277" x="5486400" y="5640388"/>
          <p14:tracePt t="183294" x="5549900" y="5635625"/>
          <p14:tracePt t="183310" x="5600700" y="5629275"/>
          <p14:tracePt t="183327" x="5651500" y="5622925"/>
          <p14:tracePt t="183344" x="5692775" y="5618163"/>
          <p14:tracePt t="183361" x="5726113" y="5607050"/>
          <p14:tracePt t="183377" x="5749925" y="5594350"/>
          <p14:tracePt t="183394" x="5765800" y="5583238"/>
          <p14:tracePt t="183411" x="5778500" y="5572125"/>
          <p14:tracePt t="183427" x="5783263" y="5561013"/>
          <p14:tracePt t="183444" x="5783263" y="5549900"/>
          <p14:tracePt t="183460" x="5783263" y="5532438"/>
          <p14:tracePt t="183477" x="5789613" y="5521325"/>
          <p14:tracePt t="183494" x="5789613" y="5508625"/>
          <p14:tracePt t="183510" x="5789613" y="5497513"/>
          <p14:tracePt t="183527" x="5789613" y="5486400"/>
          <p14:tracePt t="183544" x="5783263" y="5480050"/>
          <p14:tracePt t="183560" x="5765800" y="5457825"/>
          <p14:tracePt t="183577" x="5749925" y="5440363"/>
          <p14:tracePt t="183594" x="5732463" y="5435600"/>
          <p14:tracePt t="183611" x="5708650" y="5418138"/>
          <p14:tracePt t="183627" x="5675313" y="5407025"/>
          <p14:tracePt t="183645" x="5651500" y="5394325"/>
          <p14:tracePt t="183660" x="5618163" y="5378450"/>
          <p14:tracePt t="183677" x="5578475" y="5372100"/>
          <p14:tracePt t="183694" x="5497513" y="5337175"/>
          <p14:tracePt t="183711" x="5418138" y="5308600"/>
          <p14:tracePt t="183727" x="5326063" y="5286375"/>
          <p14:tracePt t="183744" x="5235575" y="5275263"/>
          <p14:tracePt t="183760" x="5121275" y="5257800"/>
          <p14:tracePt t="183777" x="5000625" y="5246688"/>
          <p14:tracePt t="183794" x="4875213" y="5229225"/>
          <p14:tracePt t="183811" x="4725988" y="5222875"/>
          <p14:tracePt t="183827" x="4560888" y="5207000"/>
          <p14:tracePt t="183845" x="4411663" y="5200650"/>
          <p14:tracePt t="183861" x="4297363" y="5189538"/>
          <p14:tracePt t="183861" x="4264025" y="5189538"/>
          <p14:tracePt t="183878" x="4222750" y="5189538"/>
          <p14:tracePt t="183894" x="4143375" y="5189538"/>
          <p14:tracePt t="183911" x="4092575" y="5194300"/>
          <p14:tracePt t="183927" x="4029075" y="5211763"/>
          <p14:tracePt t="183944" x="3954463" y="5229225"/>
          <p14:tracePt t="183960" x="3886200" y="5251450"/>
          <p14:tracePt t="183977" x="3822700" y="5268913"/>
          <p14:tracePt t="183994" x="3778250" y="5292725"/>
          <p14:tracePt t="184011" x="3732213" y="5308600"/>
          <p14:tracePt t="184027" x="3714750" y="5326063"/>
          <p14:tracePt t="184044" x="3692525" y="5343525"/>
          <p14:tracePt t="184060" x="3679825" y="5360988"/>
          <p14:tracePt t="184077" x="3657600" y="5407025"/>
          <p14:tracePt t="184094" x="3651250" y="5435600"/>
          <p14:tracePt t="184110" x="3646488" y="5468938"/>
          <p14:tracePt t="184127" x="3646488" y="5486400"/>
          <p14:tracePt t="184144" x="3646488" y="5503863"/>
          <p14:tracePt t="184160" x="3646488" y="5521325"/>
          <p14:tracePt t="184177" x="3646488" y="5537200"/>
          <p14:tracePt t="184194" x="3663950" y="5554663"/>
          <p14:tracePt t="184211" x="3697288" y="5583238"/>
          <p14:tracePt t="184227" x="3765550" y="5629275"/>
          <p14:tracePt t="184244" x="3875088" y="5664200"/>
          <p14:tracePt t="184260" x="4000500" y="5692775"/>
          <p14:tracePt t="184277" x="4194175" y="5726113"/>
          <p14:tracePt t="184294" x="4325938" y="5743575"/>
          <p14:tracePt t="184310" x="4468813" y="5743575"/>
          <p14:tracePt t="184327" x="4635500" y="5737225"/>
          <p14:tracePt t="184344" x="4794250" y="5732463"/>
          <p14:tracePt t="184360" x="4972050" y="5708650"/>
          <p14:tracePt t="184377" x="5137150" y="5680075"/>
          <p14:tracePt t="184394" x="5297488" y="5657850"/>
          <p14:tracePt t="184411" x="5422900" y="5646738"/>
          <p14:tracePt t="184427" x="5526088" y="5622925"/>
          <p14:tracePt t="184444" x="5611813" y="5600700"/>
          <p14:tracePt t="184460" x="5664200" y="5583238"/>
          <p14:tracePt t="184477" x="5703888" y="5561013"/>
          <p14:tracePt t="184494" x="5761038" y="5532438"/>
          <p14:tracePt t="184510" x="5794375" y="5508625"/>
          <p14:tracePt t="184527" x="5807075" y="5492750"/>
          <p14:tracePt t="184544" x="5818188" y="5480050"/>
          <p14:tracePt t="184560" x="5822950" y="5475288"/>
          <p14:tracePt t="184577" x="5822950" y="5457825"/>
          <p14:tracePt t="184594" x="5822950" y="5451475"/>
          <p14:tracePt t="184610" x="5822950" y="5435600"/>
          <p14:tracePt t="184627" x="5807075" y="5418138"/>
          <p14:tracePt t="184644" x="5778500" y="5394325"/>
          <p14:tracePt t="184660" x="5721350" y="5372100"/>
          <p14:tracePt t="184677" x="5607050" y="5314950"/>
          <p14:tracePt t="184694" x="5521325" y="5280025"/>
          <p14:tracePt t="184710" x="5440363" y="5246688"/>
          <p14:tracePt t="184727" x="5360988" y="5211763"/>
          <p14:tracePt t="184744" x="5292725" y="5178425"/>
          <p14:tracePt t="184760" x="5240338" y="5154613"/>
          <p14:tracePt t="184777" x="5172075" y="5132388"/>
          <p14:tracePt t="184794" x="5114925" y="5103813"/>
          <p14:tracePt t="184810" x="5051425" y="5092700"/>
          <p14:tracePt t="184827" x="4989513" y="5075238"/>
          <p14:tracePt t="184844" x="4914900" y="5057775"/>
          <p14:tracePt t="184860" x="4822825" y="5046663"/>
          <p14:tracePt t="184877" x="4679950" y="5029200"/>
          <p14:tracePt t="184894" x="4583113" y="5029200"/>
          <p14:tracePt t="184910" x="4464050" y="5029200"/>
          <p14:tracePt t="184927" x="4337050" y="5035550"/>
          <p14:tracePt t="184944" x="4217988" y="5046663"/>
          <p14:tracePt t="184960" x="4097338" y="5068888"/>
          <p14:tracePt t="184977" x="3989388" y="5103813"/>
          <p14:tracePt t="184994" x="3875088" y="5137150"/>
          <p14:tracePt t="185010" x="3789363" y="5172075"/>
          <p14:tracePt t="185027" x="3721100" y="5218113"/>
          <p14:tracePt t="185044" x="3668713" y="5257800"/>
          <p14:tracePt t="185061" x="3640138" y="5303838"/>
          <p14:tracePt t="185077" x="3617913" y="5343525"/>
          <p14:tracePt t="185094" x="3611563" y="5365750"/>
          <p14:tracePt t="185110" x="3606800" y="5378450"/>
          <p14:tracePt t="185127" x="3606800" y="5389563"/>
          <p14:tracePt t="185144" x="3606800" y="5400675"/>
          <p14:tracePt t="185160" x="3611563" y="5418138"/>
          <p14:tracePt t="185177" x="3622675" y="5435600"/>
          <p14:tracePt t="185194" x="3646488" y="5464175"/>
          <p14:tracePt t="185210" x="3679825" y="5492750"/>
          <p14:tracePt t="185227" x="3721100" y="5521325"/>
          <p14:tracePt t="185244" x="3794125" y="5554663"/>
          <p14:tracePt t="185260" x="3908425" y="5589588"/>
          <p14:tracePt t="185277" x="4149725" y="5629275"/>
          <p14:tracePt t="185294" x="4314825" y="5657850"/>
          <p14:tracePt t="185310" x="4479925" y="5668963"/>
          <p14:tracePt t="185327" x="4646613" y="5680075"/>
          <p14:tracePt t="185344" x="4822825" y="5668963"/>
          <p14:tracePt t="185361" x="5000625" y="5635625"/>
          <p14:tracePt t="185377" x="5149850" y="5607050"/>
          <p14:tracePt t="185394" x="5268913" y="5583238"/>
          <p14:tracePt t="185410" x="5383213" y="5554663"/>
          <p14:tracePt t="185427" x="5475288" y="5526088"/>
          <p14:tracePt t="185444" x="5537200" y="5503863"/>
          <p14:tracePt t="185460" x="5594350" y="5492750"/>
          <p14:tracePt t="185477" x="5635625" y="5468938"/>
          <p14:tracePt t="185494" x="5657850" y="5457825"/>
          <p14:tracePt t="185510" x="5668963" y="5446713"/>
          <p14:tracePt t="185528" x="5668963" y="5435600"/>
          <p14:tracePt t="185566" x="5668963" y="5422900"/>
          <p14:tracePt t="185574" x="5668963" y="5418138"/>
          <p14:tracePt t="185582" x="5668963" y="5407025"/>
          <p14:tracePt t="185594" x="5664200" y="5389563"/>
          <p14:tracePt t="185610" x="5629275" y="5360988"/>
          <p14:tracePt t="185627" x="5572125" y="5332413"/>
          <p14:tracePt t="185644" x="5486400" y="5297488"/>
          <p14:tracePt t="185660" x="5383213" y="5251450"/>
          <p14:tracePt t="185677" x="5189538" y="5200650"/>
          <p14:tracePt t="185694" x="5051425" y="5165725"/>
          <p14:tracePt t="185710" x="4892675" y="5126038"/>
          <p14:tracePt t="185727" x="4721225" y="5097463"/>
          <p14:tracePt t="185744" x="4549775" y="5075238"/>
          <p14:tracePt t="185760" x="4378325" y="5046663"/>
          <p14:tracePt t="185777" x="4211638" y="5040313"/>
          <p14:tracePt t="185794" x="4075113" y="5040313"/>
          <p14:tracePt t="185810" x="3949700" y="5040313"/>
          <p14:tracePt t="185827" x="3829050" y="5057775"/>
          <p14:tracePt t="185844" x="3721100" y="5086350"/>
          <p14:tracePt t="185860" x="3622675" y="5114925"/>
          <p14:tracePt t="185877" x="3503613" y="5178425"/>
          <p14:tracePt t="185894" x="3451225" y="5211763"/>
          <p14:tracePt t="185911" x="3435350" y="5235575"/>
          <p14:tracePt t="185927" x="3417888" y="5268913"/>
          <p14:tracePt t="185944" x="3400425" y="5303838"/>
          <p14:tracePt t="185960" x="3394075" y="5332413"/>
          <p14:tracePt t="185977" x="3389313" y="5365750"/>
          <p14:tracePt t="185994" x="3389313" y="5389563"/>
          <p14:tracePt t="186010" x="3389313" y="5418138"/>
          <p14:tracePt t="186027" x="3389313" y="5435600"/>
          <p14:tracePt t="186044" x="3406775" y="5451475"/>
          <p14:tracePt t="186060" x="3429000" y="5464175"/>
          <p14:tracePt t="186077" x="3497263" y="5492750"/>
          <p14:tracePt t="186094" x="3582988" y="5508625"/>
          <p14:tracePt t="186110" x="3692525" y="5532438"/>
          <p14:tracePt t="186127" x="3829050" y="5543550"/>
          <p14:tracePt t="186144" x="3965575" y="5549900"/>
          <p14:tracePt t="186160" x="4114800" y="5554663"/>
          <p14:tracePt t="186177" x="4279900" y="5565775"/>
          <p14:tracePt t="186194" x="4446588" y="5565775"/>
          <p14:tracePt t="186210" x="4600575" y="5554663"/>
          <p14:tracePt t="186227" x="4765675" y="5537200"/>
          <p14:tracePt t="186244" x="4926013" y="5514975"/>
          <p14:tracePt t="186261" x="5086350" y="5480050"/>
          <p14:tracePt t="186277" x="5286375" y="5435600"/>
          <p14:tracePt t="186294" x="5400675" y="5407025"/>
          <p14:tracePt t="186310" x="5492750" y="5378450"/>
          <p14:tracePt t="186327" x="5565775" y="5360988"/>
          <p14:tracePt t="186344" x="5611813" y="5332413"/>
          <p14:tracePt t="186360" x="5651500" y="5314950"/>
          <p14:tracePt t="186377" x="5680075" y="5308600"/>
          <p14:tracePt t="186394" x="5692775" y="5303838"/>
          <p14:tracePt t="186410" x="5697538" y="5297488"/>
          <p14:tracePt t="186486" x="5697538" y="5286375"/>
          <p14:tracePt t="186494" x="5651500" y="5268913"/>
          <p14:tracePt t="186503" x="5618163" y="5257800"/>
          <p14:tracePt t="186512" x="5543550" y="5222875"/>
          <p14:tracePt t="186527" x="5457825" y="5178425"/>
          <p14:tracePt t="186544" x="5360988" y="5137150"/>
          <p14:tracePt t="186560" x="5246688" y="5092700"/>
          <p14:tracePt t="186577" x="5132388" y="5046663"/>
          <p14:tracePt t="186593" x="5000625" y="5000625"/>
          <p14:tracePt t="186610" x="4868863" y="4960938"/>
          <p14:tracePt t="186627" x="4743450" y="4926013"/>
          <p14:tracePt t="186644" x="4611688" y="4897438"/>
          <p14:tracePt t="186660" x="4492625" y="4879975"/>
          <p14:tracePt t="186678" x="4360863" y="4868863"/>
          <p14:tracePt t="186678" x="4292600" y="4857750"/>
          <p14:tracePt t="186694" x="4154488" y="4857750"/>
          <p14:tracePt t="186710" x="4017963" y="4857750"/>
          <p14:tracePt t="186727" x="3875088" y="4857750"/>
          <p14:tracePt t="186745" x="3736975" y="4868863"/>
          <p14:tracePt t="186760" x="3622675" y="4892675"/>
          <p14:tracePt t="186777" x="3521075" y="4926013"/>
          <p14:tracePt t="186794" x="3446463" y="4965700"/>
          <p14:tracePt t="186810" x="3378200" y="4994275"/>
          <p14:tracePt t="186827" x="3336925" y="5035550"/>
          <p14:tracePt t="186844" x="3303588" y="5057775"/>
          <p14:tracePt t="186860" x="3286125" y="5086350"/>
          <p14:tracePt t="186877" x="3279775" y="5126038"/>
          <p14:tracePt t="186894" x="3275013" y="5154613"/>
          <p14:tracePt t="186911" x="3275013" y="5178425"/>
          <p14:tracePt t="186927" x="3279775" y="5207000"/>
          <p14:tracePt t="186944" x="3308350" y="5240338"/>
          <p14:tracePt t="186960" x="3343275" y="5275263"/>
          <p14:tracePt t="186977" x="3394075" y="5308600"/>
          <p14:tracePt t="186994" x="3479800" y="5354638"/>
          <p14:tracePt t="187010" x="3582988" y="5400675"/>
          <p14:tracePt t="187027" x="3708400" y="5429250"/>
          <p14:tracePt t="187044" x="3851275" y="5451475"/>
          <p14:tracePt t="187060" x="4000500" y="5468938"/>
          <p14:tracePt t="187077" x="4206875" y="5475288"/>
          <p14:tracePt t="187094" x="4332288" y="5475288"/>
          <p14:tracePt t="187110" x="4446588" y="5475288"/>
          <p14:tracePt t="187127" x="4532313" y="5468938"/>
          <p14:tracePt t="187144" x="4618038" y="5446713"/>
          <p14:tracePt t="187160" x="4697413" y="5435600"/>
          <p14:tracePt t="187177" x="4783138" y="5411788"/>
          <p14:tracePt t="187193" x="4864100" y="5389563"/>
          <p14:tracePt t="187210" x="4926013" y="5378450"/>
          <p14:tracePt t="187227" x="4983163" y="5365750"/>
          <p14:tracePt t="187244" x="5018088" y="5360988"/>
          <p14:tracePt t="187260" x="5046663" y="5360988"/>
          <p14:tracePt t="187277" x="5068888" y="5354638"/>
          <p14:tracePt t="187294" x="5075238" y="5354638"/>
          <p14:tracePt t="187573" x="0" y="0"/>
        </p14:tracePtLst>
        <p14:tracePtLst>
          <p14:tracePt t="188664" x="2846388" y="5892800"/>
          <p14:tracePt t="188822" x="2846388" y="5903913"/>
          <p14:tracePt t="188829" x="2863850" y="5915025"/>
          <p14:tracePt t="188837" x="2879725" y="5932488"/>
          <p14:tracePt t="188845" x="2921000" y="5954713"/>
          <p14:tracePt t="188861" x="2960688" y="5994400"/>
          <p14:tracePt t="188877" x="3022600" y="6035675"/>
          <p14:tracePt t="188910" x="3051175" y="6064250"/>
          <p14:tracePt t="188927" x="3103563" y="6097588"/>
          <p14:tracePt t="188928" x="3143250" y="6126163"/>
          <p14:tracePt t="188949" x="3178175" y="6149975"/>
          <p14:tracePt t="188965" x="3206750" y="6165850"/>
          <p14:tracePt t="188981" x="3228975" y="6178550"/>
          <p14:tracePt t="188997" x="3246438" y="6183313"/>
          <p14:tracePt t="189014" x="3263900" y="6194425"/>
          <p14:tracePt t="189029" x="3286125" y="6207125"/>
          <p14:tracePt t="189045" x="3303588" y="6211888"/>
          <p14:tracePt t="189061" x="3321050" y="6218238"/>
          <p14:tracePt t="189093" x="3332163" y="6223000"/>
          <p14:tracePt t="189133" x="3336925" y="6229350"/>
          <p14:tracePt t="189154" x="3343275" y="6229350"/>
          <p14:tracePt t="189174" x="3354388" y="6229350"/>
          <p14:tracePt t="189198" x="3360738" y="6229350"/>
          <p14:tracePt t="189494" x="3354388" y="6229350"/>
          <p14:tracePt t="189502" x="3354388" y="6223000"/>
          <p14:tracePt t="189518" x="3349625" y="6223000"/>
          <p14:tracePt t="189518" x="3336925" y="6218238"/>
          <p14:tracePt t="189527" x="3325813" y="6211888"/>
          <p14:tracePt t="189543" x="3325813" y="6207125"/>
          <p14:tracePt t="189581" x="3321050" y="6207125"/>
          <p14:tracePt t="189982" x="3314700" y="6207125"/>
          <p14:tracePt t="190029" x="3325813" y="6200775"/>
          <p14:tracePt t="190037" x="3336925" y="6194425"/>
          <p14:tracePt t="190044" x="3360738" y="6178550"/>
          <p14:tracePt t="190061" x="3382963" y="6172200"/>
          <p14:tracePt t="190062" x="3406775" y="6172200"/>
          <p14:tracePt t="190077" x="3497263" y="6161088"/>
          <p14:tracePt t="190094" x="3549650" y="6154738"/>
          <p14:tracePt t="190110" x="3578225" y="6149975"/>
          <p14:tracePt t="190127" x="3582988" y="6149975"/>
          <p14:tracePt t="190374" x="3594100" y="6149975"/>
          <p14:tracePt t="190381" x="3606800" y="6149975"/>
          <p14:tracePt t="190389" x="3611563" y="6154738"/>
          <p14:tracePt t="190395" x="3651250" y="6165850"/>
          <p14:tracePt t="190411" x="3697288" y="6183313"/>
          <p14:tracePt t="190427" x="3749675" y="6200775"/>
          <p14:tracePt t="190443" x="3783013" y="6211888"/>
          <p14:tracePt t="190460" x="3817938" y="6218238"/>
          <p14:tracePt t="190477" x="3840163" y="6223000"/>
          <p14:tracePt t="190493" x="3851275" y="6223000"/>
          <p14:tracePt t="190606" x="3857625" y="6223000"/>
          <p14:tracePt t="190637" x="3863975" y="6223000"/>
          <p14:tracePt t="190653" x="3875088" y="6223000"/>
          <p14:tracePt t="190661" x="3886200" y="6223000"/>
          <p14:tracePt t="190678" x="3897313" y="6223000"/>
          <p14:tracePt t="190678" x="3921125" y="6223000"/>
          <p14:tracePt t="190693" x="3954463" y="6223000"/>
          <p14:tracePt t="190710" x="3978275" y="6223000"/>
          <p14:tracePt t="190726" x="4000500" y="6223000"/>
          <p14:tracePt t="190743" x="4029075" y="6218238"/>
          <p14:tracePt t="190760" x="4046538" y="6211888"/>
          <p14:tracePt t="190777" x="4057650" y="6211888"/>
          <p14:tracePt t="190793" x="4068763" y="6211888"/>
          <p14:tracePt t="190810" x="4079875" y="6207125"/>
          <p14:tracePt t="190845" x="4086225" y="6207125"/>
          <p14:tracePt t="190846" x="4092575" y="6207125"/>
          <p14:tracePt t="190860" x="4097338" y="6207125"/>
          <p14:tracePt t="190877" x="4108450" y="6200775"/>
          <p14:tracePt t="190894" x="4121150" y="6200775"/>
          <p14:tracePt t="190997" x="4125913" y="6200775"/>
          <p14:tracePt t="191006" x="4132263" y="6200775"/>
          <p14:tracePt t="191021" x="4137025" y="6200775"/>
          <p14:tracePt t="191029" x="4149725" y="6200775"/>
          <p14:tracePt t="191045" x="4154488" y="6200775"/>
          <p14:tracePt t="191046" x="4165600" y="6200775"/>
          <p14:tracePt t="191060" x="4183063" y="6200775"/>
          <p14:tracePt t="191077" x="4206875" y="6200775"/>
          <p14:tracePt t="191093" x="4229100" y="6200775"/>
          <p14:tracePt t="191134" x="4235450" y="6200775"/>
          <p14:tracePt t="191701" x="4246563" y="6200775"/>
          <p14:tracePt t="191709" x="4257675" y="6200775"/>
          <p14:tracePt t="191717" x="4286250" y="6200775"/>
          <p14:tracePt t="191726" x="4325938" y="6200775"/>
          <p14:tracePt t="191727" x="4440238" y="6211888"/>
          <p14:tracePt t="191743" x="4554538" y="6218238"/>
          <p14:tracePt t="191760" x="4675188" y="6223000"/>
          <p14:tracePt t="191776" x="4772025" y="6235700"/>
          <p14:tracePt t="191793" x="4857750" y="6240463"/>
          <p14:tracePt t="191810" x="4926013" y="6246813"/>
          <p14:tracePt t="191827" x="4989513" y="6251575"/>
          <p14:tracePt t="191843" x="5040313" y="6251575"/>
          <p14:tracePt t="191860" x="5068888" y="6251575"/>
          <p14:tracePt t="191877" x="5097463" y="6251575"/>
          <p14:tracePt t="191894" x="5114925" y="6251575"/>
          <p14:tracePt t="191910" x="5121275" y="6251575"/>
          <p14:tracePt t="191949" x="5126038" y="6251575"/>
          <p14:tracePt t="191973" x="5132388" y="6251575"/>
          <p14:tracePt t="192141" x="5137150" y="6251575"/>
          <p14:tracePt t="192149" x="5143500" y="6246813"/>
          <p14:tracePt t="192156" x="5154613" y="6246813"/>
          <p14:tracePt t="192160" x="5183188" y="6235700"/>
          <p14:tracePt t="192176" x="5222875" y="6229350"/>
          <p14:tracePt t="192193" x="5264150" y="6223000"/>
          <p14:tracePt t="192210" x="5292725" y="6218238"/>
          <p14:tracePt t="192227" x="5303838" y="6211888"/>
          <p14:tracePt t="192243" x="5308600" y="6211888"/>
          <p14:tracePt t="193165" x="5314950" y="6211888"/>
          <p14:tracePt t="193173" x="5354638" y="6211888"/>
          <p14:tracePt t="193179" x="5400675" y="6211888"/>
          <p14:tracePt t="193193" x="5464175" y="6229350"/>
          <p14:tracePt t="193194" x="5565775" y="6257925"/>
          <p14:tracePt t="193210" x="5657850" y="6269038"/>
          <p14:tracePt t="193226" x="5737225" y="6280150"/>
          <p14:tracePt t="193243" x="5800725" y="6297613"/>
          <p14:tracePt t="193260" x="5835650" y="6308725"/>
          <p14:tracePt t="193276" x="5846763" y="6321425"/>
          <p14:tracePt t="193293" x="5864225" y="6343650"/>
          <p14:tracePt t="193310" x="5868988" y="6378575"/>
          <p14:tracePt t="193326" x="5868988" y="6389688"/>
          <p14:tracePt t="193373" x="5868988" y="6394450"/>
          <p14:tracePt t="193589" x="5886450" y="6400800"/>
          <p14:tracePt t="193603" x="5903913" y="6407150"/>
          <p14:tracePt t="193605" x="5926138" y="6411913"/>
          <p14:tracePt t="193610" x="5983288" y="6429375"/>
          <p14:tracePt t="193626" x="6075363" y="6451600"/>
          <p14:tracePt t="193643" x="6183313" y="6451600"/>
          <p14:tracePt t="193660" x="6321425" y="6451600"/>
          <p14:tracePt t="193676" x="6475413" y="6423025"/>
          <p14:tracePt t="193693" x="6657975" y="6372225"/>
          <p14:tracePt t="193710" x="6765925" y="6337300"/>
          <p14:tracePt t="193726" x="6840538" y="6303963"/>
          <p14:tracePt t="193743" x="6908800" y="6275388"/>
          <p14:tracePt t="193760" x="6965950" y="6251575"/>
          <p14:tracePt t="193777" x="7011988" y="6229350"/>
          <p14:tracePt t="193793" x="7046913" y="6223000"/>
          <p14:tracePt t="193811" x="7069138" y="6218238"/>
          <p14:tracePt t="193826" x="7075488" y="6211888"/>
          <p14:tracePt t="193924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Atom Chemistry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8001000" cy="3505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Chemical processes that occur during nuclear reactions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Also called Szilard-Chalmers process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Example:  Activity of I extracted from water and ethyl iodide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Precipitated at </a:t>
            </a:r>
            <a:r>
              <a:rPr lang="en-US" sz="2000" dirty="0" err="1" smtClean="0"/>
              <a:t>AgI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Chemical </a:t>
            </a:r>
            <a:r>
              <a:rPr lang="en-US" sz="2000" dirty="0"/>
              <a:t>reactions produced by nuclear transformation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Neutron irradiation of ethyl iodide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Iodine extracted into aqueous phase</a:t>
            </a:r>
          </a:p>
          <a:p>
            <a:pPr lvl="3">
              <a:lnSpc>
                <a:spcPct val="80000"/>
              </a:lnSpc>
            </a:pPr>
            <a:r>
              <a:rPr lang="en-US" sz="2000" baseline="30000" dirty="0"/>
              <a:t>127</a:t>
            </a:r>
            <a:r>
              <a:rPr lang="en-US" sz="2000" dirty="0"/>
              <a:t>I(n,</a:t>
            </a:r>
            <a:r>
              <a:rPr lang="en-US" sz="2000" dirty="0">
                <a:latin typeface="Symbol" pitchFamily="18" charset="2"/>
              </a:rPr>
              <a:t>g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2000" baseline="30000" dirty="0">
                <a:latin typeface="Times New Roman" pitchFamily="18" charset="0"/>
              </a:rPr>
              <a:t>128</a:t>
            </a:r>
            <a:r>
              <a:rPr lang="en-US" sz="2000" dirty="0">
                <a:latin typeface="Times New Roman" pitchFamily="18" charset="0"/>
              </a:rPr>
              <a:t>I</a:t>
            </a:r>
          </a:p>
          <a:p>
            <a:pPr lvl="4">
              <a:lnSpc>
                <a:spcPct val="80000"/>
              </a:lnSpc>
            </a:pPr>
            <a:r>
              <a:rPr lang="en-US" sz="2000" dirty="0"/>
              <a:t>Possible to produce specific </a:t>
            </a:r>
            <a:r>
              <a:rPr lang="en-US" sz="2000" dirty="0" smtClean="0"/>
              <a:t>isotope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Need to overcome bond energy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Neutron does not normally contain sufficient energy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Gamma decay can provide suitable energy from recoil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M is atom mass, E is gamma energy in </a:t>
            </a:r>
            <a:r>
              <a:rPr lang="en-US" sz="2000" dirty="0" err="1" smtClean="0"/>
              <a:t>MeV</a:t>
            </a:r>
            <a:endParaRPr lang="en-US" sz="2000" dirty="0" smtClean="0"/>
          </a:p>
          <a:p>
            <a:pPr lvl="3">
              <a:lnSpc>
                <a:spcPct val="80000"/>
              </a:lnSpc>
            </a:pPr>
            <a:r>
              <a:rPr lang="en-US" sz="2000" dirty="0" smtClean="0"/>
              <a:t>Nucleus excited 6-8 </a:t>
            </a:r>
            <a:r>
              <a:rPr lang="en-US" sz="2000" dirty="0" err="1" smtClean="0"/>
              <a:t>MeV</a:t>
            </a:r>
            <a:endParaRPr lang="en-US" sz="2000" dirty="0" smtClean="0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524457"/>
              </p:ext>
            </p:extLst>
          </p:nvPr>
        </p:nvGraphicFramePr>
        <p:xfrm>
          <a:off x="457200" y="4966446"/>
          <a:ext cx="2460080" cy="1039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8" name="Equation" r:id="rId7" imgW="1015920" imgH="431640" progId="Equation.3">
                  <p:embed/>
                </p:oleObj>
              </mc:Choice>
              <mc:Fallback>
                <p:oleObj name="Equation" r:id="rId7" imgW="10159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966446"/>
                        <a:ext cx="2460080" cy="1039907"/>
                      </a:xfrm>
                      <a:prstGeom prst="rect">
                        <a:avLst/>
                      </a:prstGeom>
                      <a:solidFill>
                        <a:srgbClr val="F4ED6A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4191000"/>
            <a:ext cx="498644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eft-Right Arrow 1"/>
          <p:cNvSpPr/>
          <p:nvPr/>
        </p:nvSpPr>
        <p:spPr bwMode="auto">
          <a:xfrm>
            <a:off x="3038061" y="5372100"/>
            <a:ext cx="914400" cy="228600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76"/>
    </mc:Choice>
    <mc:Fallback xmlns="">
      <p:transition spd="slow" advTm="12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67725" x="4897438" y="692150"/>
          <p14:tracePt t="67797" x="4886325" y="692150"/>
          <p14:tracePt t="67813" x="4868863" y="692150"/>
          <p14:tracePt t="67821" x="4846638" y="685800"/>
          <p14:tracePt t="67829" x="4789488" y="685800"/>
          <p14:tracePt t="67845" x="4697413" y="685800"/>
          <p14:tracePt t="67861" x="4640263" y="685800"/>
          <p14:tracePt t="67869" x="4503738" y="685800"/>
          <p14:tracePt t="67878" x="4325938" y="685800"/>
          <p14:tracePt t="67901" x="4125913" y="685800"/>
          <p14:tracePt t="67911" x="3949700" y="685800"/>
          <p14:tracePt t="67933" x="3800475" y="696913"/>
          <p14:tracePt t="67949" x="3663950" y="720725"/>
          <p14:tracePt t="67961" x="3543300" y="742950"/>
          <p14:tracePt t="67981" x="3422650" y="771525"/>
          <p14:tracePt t="67997" x="3336925" y="817563"/>
          <p14:tracePt t="68013" x="3279775" y="868363"/>
          <p14:tracePt t="68029" x="3222625" y="949325"/>
          <p14:tracePt t="68045" x="3132138" y="1074738"/>
          <p14:tracePt t="68045" x="3079750" y="1149350"/>
          <p14:tracePt t="68077" x="2965450" y="1308100"/>
          <p14:tracePt t="68085" x="2822575" y="1508125"/>
          <p14:tracePt t="68094" x="2697163" y="1657350"/>
          <p14:tracePt t="68117" x="2593975" y="1778000"/>
          <p14:tracePt t="68128" x="2508250" y="1892300"/>
          <p14:tracePt t="68145" x="2428875" y="1993900"/>
          <p14:tracePt t="68161" x="2325688" y="2092325"/>
          <p14:tracePt t="68177" x="2235200" y="2193925"/>
          <p14:tracePt t="68194" x="2160588" y="2274888"/>
          <p14:tracePt t="68211" x="2120900" y="2332038"/>
          <p14:tracePt t="68228" x="2108200" y="2378075"/>
          <p14:tracePt t="68244" x="2097088" y="2435225"/>
          <p14:tracePt t="68261" x="2092325" y="2463800"/>
          <p14:tracePt t="68278" x="2085975" y="2497138"/>
          <p14:tracePt t="68294" x="2079625" y="2536825"/>
          <p14:tracePt t="68311" x="2074863" y="2565400"/>
          <p14:tracePt t="68327" x="2074863" y="2593975"/>
          <p14:tracePt t="68344" x="2074863" y="2606675"/>
          <p14:tracePt t="68361" x="2074863" y="2611438"/>
          <p14:tracePt t="68397" x="2079625" y="2617788"/>
          <p14:tracePt t="68405" x="2085975" y="2628900"/>
          <p14:tracePt t="68411" x="2092325" y="2640013"/>
          <p14:tracePt t="68427" x="2114550" y="2663825"/>
          <p14:tracePt t="68444" x="2132013" y="2679700"/>
          <p14:tracePt t="68461" x="2165350" y="2714625"/>
          <p14:tracePt t="68478" x="2193925" y="2743200"/>
          <p14:tracePt t="68494" x="2235200" y="2771775"/>
          <p14:tracePt t="68511" x="2274888" y="2800350"/>
          <p14:tracePt t="68527" x="2320925" y="2822575"/>
          <p14:tracePt t="68544" x="2360613" y="2840038"/>
          <p14:tracePt t="68561" x="2400300" y="2863850"/>
          <p14:tracePt t="68578" x="2439988" y="2874963"/>
          <p14:tracePt t="68594" x="2479675" y="2892425"/>
          <p14:tracePt t="68611" x="2520950" y="2903538"/>
          <p14:tracePt t="68627" x="2565400" y="2925763"/>
          <p14:tracePt t="68644" x="2611438" y="2943225"/>
          <p14:tracePt t="68661" x="2651125" y="2954338"/>
          <p14:tracePt t="68678" x="2697163" y="2965450"/>
          <p14:tracePt t="68694" x="2749550" y="2978150"/>
          <p14:tracePt t="68711" x="2794000" y="2982913"/>
          <p14:tracePt t="68727" x="2846388" y="2989263"/>
          <p14:tracePt t="68744" x="2908300" y="3006725"/>
          <p14:tracePt t="68761" x="2965450" y="3017838"/>
          <p14:tracePt t="68779" x="3011488" y="3028950"/>
          <p14:tracePt t="68795" x="3063875" y="3040063"/>
          <p14:tracePt t="68812" x="3121025" y="3046413"/>
          <p14:tracePt t="68828" x="3171825" y="3057525"/>
          <p14:tracePt t="68844" x="3246438" y="3068638"/>
          <p14:tracePt t="68861" x="3308350" y="3074988"/>
          <p14:tracePt t="68878" x="3389313" y="3079750"/>
          <p14:tracePt t="68894" x="3468688" y="3086100"/>
          <p14:tracePt t="68911" x="3571875" y="3097213"/>
          <p14:tracePt t="68927" x="3679825" y="3103563"/>
          <p14:tracePt t="68944" x="3806825" y="3103563"/>
          <p14:tracePt t="68961" x="3932238" y="3103563"/>
          <p14:tracePt t="68978" x="4068763" y="3103563"/>
          <p14:tracePt t="68994" x="4217988" y="3092450"/>
          <p14:tracePt t="69011" x="4394200" y="3074988"/>
          <p14:tracePt t="69027" x="4560888" y="3051175"/>
          <p14:tracePt t="69044" x="4835525" y="3028950"/>
          <p14:tracePt t="69061" x="5011738" y="3006725"/>
          <p14:tracePt t="69077" x="5189538" y="2982913"/>
          <p14:tracePt t="69094" x="5354638" y="2954338"/>
          <p14:tracePt t="69111" x="5532438" y="2925763"/>
          <p14:tracePt t="69127" x="5697538" y="2892425"/>
          <p14:tracePt t="69144" x="5857875" y="2851150"/>
          <p14:tracePt t="69161" x="6018213" y="2811463"/>
          <p14:tracePt t="69178" x="6154738" y="2782888"/>
          <p14:tracePt t="69194" x="6280150" y="2749550"/>
          <p14:tracePt t="69211" x="6389688" y="2720975"/>
          <p14:tracePt t="69227" x="6486525" y="2692400"/>
          <p14:tracePt t="69244" x="6611938" y="2628900"/>
          <p14:tracePt t="69262" x="6697663" y="2582863"/>
          <p14:tracePt t="69277" x="6778625" y="2543175"/>
          <p14:tracePt t="69294" x="6829425" y="2514600"/>
          <p14:tracePt t="69311" x="6851650" y="2492375"/>
          <p14:tracePt t="69327" x="6864350" y="2479675"/>
          <p14:tracePt t="69344" x="6864350" y="2468563"/>
          <p14:tracePt t="69361" x="6864350" y="2446338"/>
          <p14:tracePt t="69378" x="6851650" y="2411413"/>
          <p14:tracePt t="69394" x="6811963" y="2378075"/>
          <p14:tracePt t="69411" x="6750050" y="2332038"/>
          <p14:tracePt t="69427" x="6669088" y="2286000"/>
          <p14:tracePt t="69444" x="6515100" y="2235200"/>
          <p14:tracePt t="69461" x="6378575" y="2193925"/>
          <p14:tracePt t="69477" x="6218238" y="2165350"/>
          <p14:tracePt t="69494" x="6022975" y="2143125"/>
          <p14:tracePt t="69511" x="5835650" y="2125663"/>
          <p14:tracePt t="69527" x="5651500" y="2108200"/>
          <p14:tracePt t="69544" x="5457825" y="2092325"/>
          <p14:tracePt t="69561" x="5268913" y="2074863"/>
          <p14:tracePt t="69577" x="5097463" y="2057400"/>
          <p14:tracePt t="69594" x="4949825" y="2046288"/>
          <p14:tracePt t="69611" x="4800600" y="2028825"/>
          <p14:tracePt t="69627" x="4640263" y="2011363"/>
          <p14:tracePt t="69644" x="4406900" y="1989138"/>
          <p14:tracePt t="69661" x="4268788" y="1982788"/>
          <p14:tracePt t="69677" x="4160838" y="1982788"/>
          <p14:tracePt t="69694" x="4051300" y="1982788"/>
          <p14:tracePt t="69711" x="3937000" y="1982788"/>
          <p14:tracePt t="69727" x="3800475" y="1989138"/>
          <p14:tracePt t="69744" x="3635375" y="2000250"/>
          <p14:tracePt t="69761" x="3463925" y="2022475"/>
          <p14:tracePt t="69777" x="3321050" y="2039938"/>
          <p14:tracePt t="69794" x="3171825" y="2063750"/>
          <p14:tracePt t="69811" x="3022600" y="2079625"/>
          <p14:tracePt t="69827" x="2863850" y="2092325"/>
          <p14:tracePt t="69844" x="2657475" y="2108200"/>
          <p14:tracePt t="69877" x="2549525" y="2125663"/>
          <p14:tracePt t="69878" x="2463800" y="2143125"/>
          <p14:tracePt t="69895" x="2382838" y="2165350"/>
          <p14:tracePt t="69911" x="2297113" y="2182813"/>
          <p14:tracePt t="69927" x="2222500" y="2211388"/>
          <p14:tracePt t="69944" x="2136775" y="2263775"/>
          <p14:tracePt t="69961" x="2057400" y="2332038"/>
          <p14:tracePt t="69977" x="1982788" y="2400300"/>
          <p14:tracePt t="69994" x="1925638" y="2474913"/>
          <p14:tracePt t="70011" x="1879600" y="2543175"/>
          <p14:tracePt t="70027" x="1851025" y="2600325"/>
          <p14:tracePt t="70044" x="1828800" y="2646363"/>
          <p14:tracePt t="70044" x="1822450" y="2668588"/>
          <p14:tracePt t="70061" x="1817688" y="2725738"/>
          <p14:tracePt t="70077" x="1811338" y="2778125"/>
          <p14:tracePt t="70094" x="1811338" y="2817813"/>
          <p14:tracePt t="70111" x="1817688" y="2863850"/>
          <p14:tracePt t="70127" x="1835150" y="2897188"/>
          <p14:tracePt t="70144" x="1851025" y="2914650"/>
          <p14:tracePt t="70161" x="1874838" y="2925763"/>
          <p14:tracePt t="70177" x="1897063" y="2936875"/>
          <p14:tracePt t="70194" x="1943100" y="2949575"/>
          <p14:tracePt t="70211" x="2022475" y="2954338"/>
          <p14:tracePt t="70227" x="2136775" y="2971800"/>
          <p14:tracePt t="70244" x="2332038" y="2978150"/>
          <p14:tracePt t="70261" x="2451100" y="2989263"/>
          <p14:tracePt t="70277" x="2565400" y="2994025"/>
          <p14:tracePt t="70294" x="2657475" y="3000375"/>
          <p14:tracePt t="70311" x="2749550" y="3000375"/>
          <p14:tracePt t="70328" x="2840038" y="3006725"/>
          <p14:tracePt t="70344" x="2914650" y="3006725"/>
          <p14:tracePt t="70361" x="2978150" y="3006725"/>
          <p14:tracePt t="70377" x="3046413" y="3006725"/>
          <p14:tracePt t="70395" x="3125788" y="3006725"/>
          <p14:tracePt t="70411" x="3206750" y="3017838"/>
          <p14:tracePt t="70427" x="3286125" y="3022600"/>
          <p14:tracePt t="70443" x="3394075" y="3028950"/>
          <p14:tracePt t="70460" x="3554413" y="3028950"/>
          <p14:tracePt t="70477" x="3651250" y="3028950"/>
          <p14:tracePt t="70493" x="3760788" y="3028950"/>
          <p14:tracePt t="70510" x="3879850" y="3011488"/>
          <p14:tracePt t="70527" x="4000500" y="2989263"/>
          <p14:tracePt t="70544" x="4132263" y="2978150"/>
          <p14:tracePt t="70562" x="4251325" y="2960688"/>
          <p14:tracePt t="70578" x="4360863" y="2936875"/>
          <p14:tracePt t="70594" x="4468813" y="2921000"/>
          <p14:tracePt t="70611" x="4600575" y="2908300"/>
          <p14:tracePt t="70627" x="4737100" y="2892425"/>
          <p14:tracePt t="70644" x="4994275" y="2857500"/>
          <p14:tracePt t="70661" x="5149850" y="2828925"/>
          <p14:tracePt t="70677" x="5308600" y="2794000"/>
          <p14:tracePt t="70695" x="5468938" y="2765425"/>
          <p14:tracePt t="70711" x="5618163" y="2725738"/>
          <p14:tracePt t="70727" x="5761038" y="2692400"/>
          <p14:tracePt t="70744" x="5908675" y="2663825"/>
          <p14:tracePt t="70761" x="6040438" y="2622550"/>
          <p14:tracePt t="70777" x="6149975" y="2593975"/>
          <p14:tracePt t="70794" x="6264275" y="2554288"/>
          <p14:tracePt t="70811" x="6378575" y="2525713"/>
          <p14:tracePt t="70827" x="6480175" y="2492375"/>
          <p14:tracePt t="70844" x="6589713" y="2457450"/>
          <p14:tracePt t="70861" x="6640513" y="2428875"/>
          <p14:tracePt t="70878" x="6675438" y="2406650"/>
          <p14:tracePt t="70894" x="6692900" y="2400300"/>
          <p14:tracePt t="70911" x="6692900" y="2393950"/>
          <p14:tracePt t="71021" x="6692900" y="2389188"/>
          <p14:tracePt t="71029" x="6646863" y="2378075"/>
          <p14:tracePt t="71045" x="6554788" y="2365375"/>
          <p14:tracePt t="71061" x="6486525" y="2354263"/>
          <p14:tracePt t="71061" x="6315075" y="2332038"/>
          <p14:tracePt t="71077" x="6132513" y="2308225"/>
          <p14:tracePt t="71094" x="5943600" y="2286000"/>
          <p14:tracePt t="71111" x="5794375" y="2263775"/>
          <p14:tracePt t="71127" x="5646738" y="2239963"/>
          <p14:tracePt t="71144" x="5492750" y="2211388"/>
          <p14:tracePt t="71161" x="5314950" y="2189163"/>
          <p14:tracePt t="71177" x="5126038" y="2160588"/>
          <p14:tracePt t="71194" x="4949825" y="2143125"/>
          <p14:tracePt t="71211" x="4794250" y="2125663"/>
          <p14:tracePt t="71228" x="4675188" y="2125663"/>
          <p14:tracePt t="71244" x="4464050" y="2125663"/>
          <p14:tracePt t="71261" x="4297363" y="2136775"/>
          <p14:tracePt t="71277" x="4121150" y="2154238"/>
          <p14:tracePt t="71294" x="3960813" y="2165350"/>
          <p14:tracePt t="71311" x="3822700" y="2182813"/>
          <p14:tracePt t="71327" x="3692525" y="2206625"/>
          <p14:tracePt t="71344" x="3565525" y="2222500"/>
          <p14:tracePt t="71361" x="3446463" y="2235200"/>
          <p14:tracePt t="71377" x="3314700" y="2251075"/>
          <p14:tracePt t="71394" x="3200400" y="2263775"/>
          <p14:tracePt t="71411" x="3086100" y="2279650"/>
          <p14:tracePt t="71427" x="3006725" y="2292350"/>
          <p14:tracePt t="71444" x="2921000" y="2308225"/>
          <p14:tracePt t="71461" x="2897188" y="2308225"/>
          <p14:tracePt t="71605" x="2892425" y="2314575"/>
          <p14:tracePt t="71813" x="2921000" y="2314575"/>
          <p14:tracePt t="71821" x="2978150" y="2314575"/>
          <p14:tracePt t="71829" x="3154363" y="2325688"/>
          <p14:tracePt t="71838" x="3257550" y="2325688"/>
          <p14:tracePt t="71845" x="3389313" y="2325688"/>
          <p14:tracePt t="71861" x="3989388" y="2274888"/>
          <p14:tracePt t="71877" x="4422775" y="2222500"/>
          <p14:tracePt t="71894" x="4818063" y="2182813"/>
          <p14:tracePt t="71911" x="5178425" y="2136775"/>
          <p14:tracePt t="71928" x="5480050" y="2085975"/>
          <p14:tracePt t="71944" x="5789613" y="2035175"/>
          <p14:tracePt t="71961" x="6022975" y="1971675"/>
          <p14:tracePt t="71977" x="6211888" y="1914525"/>
          <p14:tracePt t="71994" x="6378575" y="1851025"/>
          <p14:tracePt t="72011" x="6537325" y="1778000"/>
          <p14:tracePt t="72027" x="6692900" y="1703388"/>
          <p14:tracePt t="72044" x="6880225" y="1589088"/>
          <p14:tracePt t="72061" x="6983413" y="1520825"/>
          <p14:tracePt t="72077" x="7064375" y="1450975"/>
          <p14:tracePt t="72095" x="7126288" y="1400175"/>
          <p14:tracePt t="72111" x="7172325" y="1354138"/>
          <p14:tracePt t="72127" x="7194550" y="1320800"/>
          <p14:tracePt t="72144" x="7212013" y="1296988"/>
          <p14:tracePt t="72161" x="7223125" y="1274763"/>
          <p14:tracePt t="72177" x="7229475" y="1263650"/>
          <p14:tracePt t="72213" x="7229475" y="1257300"/>
          <p14:tracePt t="72229" x="7229475" y="1250950"/>
          <p14:tracePt t="72245" x="7229475" y="1239838"/>
          <p14:tracePt t="72261" x="7223125" y="1228725"/>
          <p14:tracePt t="72261" x="7207250" y="1211263"/>
          <p14:tracePt t="72277" x="7189788" y="1200150"/>
          <p14:tracePt t="72294" x="7178675" y="1193800"/>
          <p14:tracePt t="72311" x="7161213" y="1182688"/>
          <p14:tracePt t="72327" x="7132638" y="1171575"/>
          <p14:tracePt t="72344" x="7069138" y="1160463"/>
          <p14:tracePt t="72361" x="6972300" y="1154113"/>
          <p14:tracePt t="72378" x="6869113" y="1154113"/>
          <p14:tracePt t="72394" x="6754813" y="1154113"/>
          <p14:tracePt t="72411" x="6623050" y="1171575"/>
          <p14:tracePt t="72427" x="6503988" y="1193800"/>
          <p14:tracePt t="72444" x="6383338" y="1217613"/>
          <p14:tracePt t="72460" x="6240463" y="1250950"/>
          <p14:tracePt t="72477" x="6194425" y="1268413"/>
          <p14:tracePt t="72494" x="6161088" y="1285875"/>
          <p14:tracePt t="72511" x="6132513" y="1308100"/>
          <p14:tracePt t="72527" x="6115050" y="1320800"/>
          <p14:tracePt t="72544" x="6097588" y="1343025"/>
          <p14:tracePt t="72560" x="6086475" y="1371600"/>
          <p14:tracePt t="72577" x="6080125" y="1406525"/>
          <p14:tracePt t="72594" x="6080125" y="1446213"/>
          <p14:tracePt t="72611" x="6080125" y="1479550"/>
          <p14:tracePt t="72627" x="6092825" y="1531938"/>
          <p14:tracePt t="72627" x="6103938" y="1560513"/>
          <p14:tracePt t="72645" x="6108700" y="1582738"/>
          <p14:tracePt t="72660" x="6161088" y="1657350"/>
          <p14:tracePt t="72677" x="6218238" y="1708150"/>
          <p14:tracePt t="72694" x="6292850" y="1760538"/>
          <p14:tracePt t="72710" x="6400800" y="1811338"/>
          <p14:tracePt t="72727" x="6508750" y="1835150"/>
          <p14:tracePt t="72744" x="6611938" y="1846263"/>
          <p14:tracePt t="72761" x="6721475" y="1846263"/>
          <p14:tracePt t="72777" x="6840538" y="1839913"/>
          <p14:tracePt t="72794" x="6950075" y="1811338"/>
          <p14:tracePt t="72811" x="7064375" y="1765300"/>
          <p14:tracePt t="72827" x="7178675" y="1708150"/>
          <p14:tracePt t="72844" x="7321550" y="1611313"/>
          <p14:tracePt t="72861" x="7412038" y="1536700"/>
          <p14:tracePt t="72877" x="7458075" y="1463675"/>
          <p14:tracePt t="72894" x="7504113" y="1382713"/>
          <p14:tracePt t="72911" x="7515225" y="1308100"/>
          <p14:tracePt t="72928" x="7515225" y="1239838"/>
          <p14:tracePt t="72944" x="7508875" y="1189038"/>
          <p14:tracePt t="72961" x="7486650" y="1149350"/>
          <p14:tracePt t="72977" x="7451725" y="1125538"/>
          <p14:tracePt t="72994" x="7394575" y="1108075"/>
          <p14:tracePt t="73011" x="7315200" y="1092200"/>
          <p14:tracePt t="73027" x="7178675" y="1085850"/>
          <p14:tracePt t="73044" x="6908800" y="1085850"/>
          <p14:tracePt t="73061" x="6692900" y="1103313"/>
          <p14:tracePt t="73077" x="6429375" y="1154113"/>
          <p14:tracePt t="73094" x="6161088" y="1211263"/>
          <p14:tracePt t="73110" x="5903913" y="1279525"/>
          <p14:tracePt t="73127" x="5697538" y="1349375"/>
          <p14:tracePt t="73144" x="5532438" y="1417638"/>
          <p14:tracePt t="73161" x="5422900" y="1503363"/>
          <p14:tracePt t="73177" x="5354638" y="1577975"/>
          <p14:tracePt t="73194" x="5297488" y="1646238"/>
          <p14:tracePt t="73211" x="5264150" y="1714500"/>
          <p14:tracePt t="73227" x="5229225" y="1771650"/>
          <p14:tracePt t="73244" x="5200650" y="1851025"/>
          <p14:tracePt t="73261" x="5194300" y="1897063"/>
          <p14:tracePt t="73277" x="5189538" y="1936750"/>
          <p14:tracePt t="73294" x="5189538" y="1965325"/>
          <p14:tracePt t="73310" x="5189538" y="1978025"/>
          <p14:tracePt t="73676" x="5189538" y="1982788"/>
          <p14:tracePt t="73685" x="5165725" y="2006600"/>
          <p14:tracePt t="73693" x="5126038" y="2039938"/>
          <p14:tracePt t="73693" x="5022850" y="2103438"/>
          <p14:tracePt t="73710" x="4864100" y="2178050"/>
          <p14:tracePt t="73727" x="4606925" y="2251075"/>
          <p14:tracePt t="73744" x="4308475" y="2332038"/>
          <p14:tracePt t="73760" x="4114800" y="2393950"/>
          <p14:tracePt t="73777" x="4000500" y="2428875"/>
          <p14:tracePt t="73794" x="3978275" y="2439988"/>
          <p14:tracePt t="74109" x="3960813" y="2439988"/>
          <p14:tracePt t="74116" x="3937000" y="2435225"/>
          <p14:tracePt t="74127" x="3914775" y="2422525"/>
          <p14:tracePt t="74127" x="3840163" y="2400300"/>
          <p14:tracePt t="74144" x="3736975" y="2389188"/>
          <p14:tracePt t="74161" x="3600450" y="2371725"/>
          <p14:tracePt t="74177" x="3451225" y="2371725"/>
          <p14:tracePt t="74194" x="3325813" y="2371725"/>
          <p14:tracePt t="74210" x="3222625" y="2389188"/>
          <p14:tracePt t="74227" x="3121025" y="2417763"/>
          <p14:tracePt t="74244" x="2989263" y="2451100"/>
          <p14:tracePt t="74261" x="2886075" y="2479675"/>
          <p14:tracePt t="74277" x="2800350" y="2503488"/>
          <p14:tracePt t="74294" x="2725738" y="2532063"/>
          <p14:tracePt t="74310" x="2686050" y="2554288"/>
          <p14:tracePt t="74327" x="2657475" y="2578100"/>
          <p14:tracePt t="74344" x="2646363" y="2593975"/>
          <p14:tracePt t="74361" x="2646363" y="2606675"/>
          <p14:tracePt t="74377" x="2640013" y="2611438"/>
          <p14:tracePt t="74460" x="2646363" y="2622550"/>
          <p14:tracePt t="74468" x="2663825" y="2640013"/>
          <p14:tracePt t="74477" x="2725738" y="2674938"/>
          <p14:tracePt t="74494" x="2760663" y="2686050"/>
          <p14:tracePt t="74494" x="2828925" y="2714625"/>
          <p14:tracePt t="74510" x="2914650" y="2749550"/>
          <p14:tracePt t="74527" x="3022600" y="2778125"/>
          <p14:tracePt t="74545" x="3171825" y="2817813"/>
          <p14:tracePt t="74560" x="3332163" y="2840038"/>
          <p14:tracePt t="74577" x="3479800" y="2857500"/>
          <p14:tracePt t="74594" x="3629025" y="2868613"/>
          <p14:tracePt t="74610" x="3794125" y="2874963"/>
          <p14:tracePt t="74627" x="3960813" y="2879725"/>
          <p14:tracePt t="74644" x="4183063" y="2874963"/>
          <p14:tracePt t="74661" x="4275138" y="2857500"/>
          <p14:tracePt t="74677" x="4325938" y="2851150"/>
          <p14:tracePt t="74694" x="4354513" y="2846388"/>
          <p14:tracePt t="74773" x="4371975" y="2840038"/>
          <p14:tracePt t="74777" x="4383088" y="2835275"/>
          <p14:tracePt t="74788" x="4406900" y="2828925"/>
          <p14:tracePt t="74794" x="4451350" y="2817813"/>
          <p14:tracePt t="74810" x="4514850" y="2806700"/>
          <p14:tracePt t="74827" x="4578350" y="2800350"/>
          <p14:tracePt t="74844" x="4606925" y="2794000"/>
          <p14:tracePt t="74860" x="4611688" y="2794000"/>
          <p14:tracePt t="74949" x="4622800" y="2789238"/>
          <p14:tracePt t="74957" x="4646613" y="2789238"/>
          <p14:tracePt t="74970" x="4679950" y="2789238"/>
          <p14:tracePt t="74973" x="4725988" y="2782888"/>
          <p14:tracePt t="74977" x="4840288" y="2778125"/>
          <p14:tracePt t="74994" x="4972050" y="2765425"/>
          <p14:tracePt t="75010" x="5108575" y="2760663"/>
          <p14:tracePt t="75027" x="5235575" y="2754313"/>
          <p14:tracePt t="75044" x="5383213" y="2736850"/>
          <p14:tracePt t="75061" x="5446713" y="2732088"/>
          <p14:tracePt t="75077" x="5468938" y="2725738"/>
          <p14:tracePt t="75264" x="0" y="0"/>
        </p14:tracePtLst>
        <p14:tracePtLst>
          <p14:tracePt t="83285" x="5446713" y="3332163"/>
          <p14:tracePt t="83317" x="5446713" y="3325813"/>
          <p14:tracePt t="83325" x="5440363" y="3308350"/>
          <p14:tracePt t="83333" x="5429250" y="3303588"/>
          <p14:tracePt t="83341" x="5422900" y="3286125"/>
          <p14:tracePt t="83349" x="5389563" y="3257550"/>
          <p14:tracePt t="83365" x="5343525" y="3217863"/>
          <p14:tracePt t="83381" x="5280025" y="3189288"/>
          <p14:tracePt t="83397" x="5211763" y="3149600"/>
          <p14:tracePt t="83413" x="5121275" y="3108325"/>
          <p14:tracePt t="83429" x="5018088" y="3074988"/>
          <p14:tracePt t="83445" x="4903788" y="3040063"/>
          <p14:tracePt t="83445" x="4835525" y="3028950"/>
          <p14:tracePt t="83461" x="4703763" y="2994025"/>
          <p14:tracePt t="83494" x="4565650" y="2971800"/>
          <p14:tracePt t="83501" x="4394200" y="2949575"/>
          <p14:tracePt t="83511" x="4229100" y="2925763"/>
          <p14:tracePt t="83533" x="4068763" y="2892425"/>
          <p14:tracePt t="83549" x="3914775" y="2879725"/>
          <p14:tracePt t="83561" x="3749675" y="2863850"/>
          <p14:tracePt t="83581" x="3600450" y="2846388"/>
          <p14:tracePt t="83597" x="3463925" y="2840038"/>
          <p14:tracePt t="83613" x="3325813" y="2840038"/>
          <p14:tracePt t="83629" x="3178175" y="2840038"/>
          <p14:tracePt t="83645" x="3035300" y="2840038"/>
          <p14:tracePt t="83645" x="2954338" y="2851150"/>
          <p14:tracePt t="83669" x="2800350" y="2857500"/>
          <p14:tracePt t="83678" x="2640013" y="2874963"/>
          <p14:tracePt t="83694" x="2486025" y="2886075"/>
          <p14:tracePt t="83711" x="2320925" y="2903538"/>
          <p14:tracePt t="83728" x="2149475" y="2925763"/>
          <p14:tracePt t="83744" x="1971675" y="2943225"/>
          <p14:tracePt t="83761" x="1789113" y="2965450"/>
          <p14:tracePt t="83778" x="1600200" y="2994025"/>
          <p14:tracePt t="83794" x="1417638" y="3017838"/>
          <p14:tracePt t="83811" x="1246188" y="3057525"/>
          <p14:tracePt t="83827" x="1114425" y="3086100"/>
          <p14:tracePt t="83844" x="1000125" y="3136900"/>
          <p14:tracePt t="83861" x="960438" y="3160713"/>
          <p14:tracePt t="83877" x="931863" y="3194050"/>
          <p14:tracePt t="83894" x="903288" y="3235325"/>
          <p14:tracePt t="83911" x="874713" y="3292475"/>
          <p14:tracePt t="83927" x="863600" y="3354388"/>
          <p14:tracePt t="83944" x="857250" y="3422650"/>
          <p14:tracePt t="83961" x="863600" y="3492500"/>
          <p14:tracePt t="83977" x="892175" y="3549650"/>
          <p14:tracePt t="83994" x="925513" y="3594100"/>
          <p14:tracePt t="84011" x="977900" y="3640138"/>
          <p14:tracePt t="84028" x="1028700" y="3675063"/>
          <p14:tracePt t="84044" x="1149350" y="3714750"/>
          <p14:tracePt t="84061" x="1246188" y="3736975"/>
          <p14:tracePt t="84078" x="1360488" y="3765550"/>
          <p14:tracePt t="84094" x="1479550" y="3783013"/>
          <p14:tracePt t="84111" x="1628775" y="3789363"/>
          <p14:tracePt t="84127" x="1782763" y="3789363"/>
          <p14:tracePt t="84144" x="1954213" y="3800475"/>
          <p14:tracePt t="84161" x="2143125" y="3800475"/>
          <p14:tracePt t="84177" x="2325688" y="3794125"/>
          <p14:tracePt t="84194" x="2508250" y="3789363"/>
          <p14:tracePt t="84211" x="2686050" y="3771900"/>
          <p14:tracePt t="84227" x="2868613" y="3754438"/>
          <p14:tracePt t="84244" x="3143250" y="3736975"/>
          <p14:tracePt t="84261" x="3336925" y="3732213"/>
          <p14:tracePt t="84278" x="3514725" y="3708400"/>
          <p14:tracePt t="84294" x="3708400" y="3679825"/>
          <p14:tracePt t="84311" x="3897313" y="3657600"/>
          <p14:tracePt t="84327" x="4092575" y="3635375"/>
          <p14:tracePt t="84344" x="4314825" y="3589338"/>
          <p14:tracePt t="84361" x="4622800" y="3525838"/>
          <p14:tracePt t="84378" x="4908550" y="3479800"/>
          <p14:tracePt t="84394" x="5149850" y="3451225"/>
          <p14:tracePt t="84411" x="5354638" y="3429000"/>
          <p14:tracePt t="84427" x="5549900" y="3411538"/>
          <p14:tracePt t="84444" x="5835650" y="3378200"/>
          <p14:tracePt t="84461" x="6040438" y="3343275"/>
          <p14:tracePt t="84478" x="6264275" y="3321050"/>
          <p14:tracePt t="84494" x="6492875" y="3292475"/>
          <p14:tracePt t="84511" x="6743700" y="3275013"/>
          <p14:tracePt t="84527" x="6978650" y="3257550"/>
          <p14:tracePt t="84544" x="7172325" y="3235325"/>
          <p14:tracePt t="84561" x="7332663" y="3217863"/>
          <p14:tracePt t="84578" x="7469188" y="3178175"/>
          <p14:tracePt t="84594" x="7589838" y="3149600"/>
          <p14:tracePt t="84611" x="7693025" y="3125788"/>
          <p14:tracePt t="84627" x="7778750" y="3097213"/>
          <p14:tracePt t="84644" x="7869238" y="3046413"/>
          <p14:tracePt t="84661" x="7915275" y="3000375"/>
          <p14:tracePt t="84678" x="7932738" y="2943225"/>
          <p14:tracePt t="84694" x="7937500" y="2886075"/>
          <p14:tracePt t="84711" x="7937500" y="2822575"/>
          <p14:tracePt t="84727" x="7921625" y="2760663"/>
          <p14:tracePt t="84744" x="7893050" y="2714625"/>
          <p14:tracePt t="84761" x="7851775" y="2686050"/>
          <p14:tracePt t="84778" x="7794625" y="2668588"/>
          <p14:tracePt t="84794" x="7675563" y="2646363"/>
          <p14:tracePt t="84811" x="7515225" y="2640013"/>
          <p14:tracePt t="84827" x="7315200" y="2628900"/>
          <p14:tracePt t="84844" x="7075488" y="2628900"/>
          <p14:tracePt t="84861" x="6708775" y="2635250"/>
          <p14:tracePt t="84877" x="6440488" y="2640013"/>
          <p14:tracePt t="84894" x="6137275" y="2640013"/>
          <p14:tracePt t="84911" x="5794375" y="2640013"/>
          <p14:tracePt t="84927" x="5429250" y="2628900"/>
          <p14:tracePt t="84944" x="5086350" y="2617788"/>
          <p14:tracePt t="84961" x="4789488" y="2617788"/>
          <p14:tracePt t="84978" x="4457700" y="2628900"/>
          <p14:tracePt t="84994" x="4103688" y="2663825"/>
          <p14:tracePt t="85011" x="3783013" y="2703513"/>
          <p14:tracePt t="85027" x="3543300" y="2736850"/>
          <p14:tracePt t="85044" x="3332163" y="2782888"/>
          <p14:tracePt t="85061" x="3063875" y="2840038"/>
          <p14:tracePt t="85078" x="2932113" y="2879725"/>
          <p14:tracePt t="85094" x="2840038" y="2914650"/>
          <p14:tracePt t="85111" x="2771775" y="2949575"/>
          <p14:tracePt t="85127" x="2703513" y="2989263"/>
          <p14:tracePt t="85144" x="2628900" y="3022600"/>
          <p14:tracePt t="85161" x="2543175" y="3068638"/>
          <p14:tracePt t="85178" x="2446338" y="3121025"/>
          <p14:tracePt t="85194" x="2365375" y="3165475"/>
          <p14:tracePt t="85211" x="2308225" y="3206750"/>
          <p14:tracePt t="85227" x="2246313" y="3263900"/>
          <p14:tracePt t="85244" x="2165350" y="3332163"/>
          <p14:tracePt t="85261" x="2125663" y="3371850"/>
          <p14:tracePt t="85277" x="2103438" y="3394075"/>
          <p14:tracePt t="85294" x="2092325" y="3417888"/>
          <p14:tracePt t="85311" x="2092325" y="3422650"/>
          <p14:tracePt t="85327" x="2092325" y="3440113"/>
          <p14:tracePt t="85344" x="2092325" y="3446463"/>
          <p14:tracePt t="85361" x="2092325" y="3457575"/>
          <p14:tracePt t="85377" x="2092325" y="3463925"/>
          <p14:tracePt t="85394" x="2103438" y="3475038"/>
          <p14:tracePt t="85411" x="2108200" y="3486150"/>
          <p14:tracePt t="85427" x="2132013" y="3503613"/>
          <p14:tracePt t="85444" x="2193925" y="3532188"/>
          <p14:tracePt t="85461" x="2268538" y="3554413"/>
          <p14:tracePt t="85477" x="2365375" y="3582988"/>
          <p14:tracePt t="85494" x="2463800" y="3606800"/>
          <p14:tracePt t="85511" x="2565400" y="3629025"/>
          <p14:tracePt t="85527" x="2697163" y="3646488"/>
          <p14:tracePt t="85544" x="2851150" y="3651250"/>
          <p14:tracePt t="85561" x="3011488" y="3668713"/>
          <p14:tracePt t="85577" x="3136900" y="3668713"/>
          <p14:tracePt t="85594" x="3275013" y="3668713"/>
          <p14:tracePt t="85611" x="3411538" y="3668713"/>
          <p14:tracePt t="85627" x="3549650" y="3663950"/>
          <p14:tracePt t="85644" x="3686175" y="3651250"/>
          <p14:tracePt t="85644" x="3754438" y="3640138"/>
          <p14:tracePt t="85661" x="3892550" y="3629025"/>
          <p14:tracePt t="85677" x="4029075" y="3611563"/>
          <p14:tracePt t="85694" x="4149725" y="3594100"/>
          <p14:tracePt t="85711" x="4268788" y="3589338"/>
          <p14:tracePt t="85727" x="4360863" y="3578225"/>
          <p14:tracePt t="85744" x="4457700" y="3565525"/>
          <p14:tracePt t="85761" x="4565650" y="3560763"/>
          <p14:tracePt t="85777" x="4668838" y="3549650"/>
          <p14:tracePt t="85794" x="4789488" y="3532188"/>
          <p14:tracePt t="85811" x="4908550" y="3508375"/>
          <p14:tracePt t="85827" x="5040313" y="3492500"/>
          <p14:tracePt t="85844" x="5229225" y="3468688"/>
          <p14:tracePt t="85861" x="5365750" y="3463925"/>
          <p14:tracePt t="85877" x="5503863" y="3446463"/>
          <p14:tracePt t="85894" x="5640388" y="3435350"/>
          <p14:tracePt t="85911" x="5761038" y="3422650"/>
          <p14:tracePt t="85927" x="5880100" y="3411538"/>
          <p14:tracePt t="85944" x="5989638" y="3406775"/>
          <p14:tracePt t="85961" x="6097588" y="3389313"/>
          <p14:tracePt t="85977" x="6218238" y="3382963"/>
          <p14:tracePt t="85994" x="6343650" y="3371850"/>
          <p14:tracePt t="86011" x="6469063" y="3365500"/>
          <p14:tracePt t="86027" x="6589713" y="3349625"/>
          <p14:tracePt t="86044" x="6732588" y="3336925"/>
          <p14:tracePt t="86061" x="6823075" y="3332163"/>
          <p14:tracePt t="86077" x="6908800" y="3325813"/>
          <p14:tracePt t="86094" x="7000875" y="3314700"/>
          <p14:tracePt t="86111" x="7080250" y="3308350"/>
          <p14:tracePt t="86128" x="7137400" y="3297238"/>
          <p14:tracePt t="86144" x="7165975" y="3292475"/>
          <p14:tracePt t="86161" x="7207250" y="3286125"/>
          <p14:tracePt t="86177" x="7240588" y="3279775"/>
          <p14:tracePt t="86194" x="7264400" y="3268663"/>
          <p14:tracePt t="86211" x="7275513" y="3268663"/>
          <p14:tracePt t="86227" x="7286625" y="3263900"/>
          <p14:tracePt t="86333" x="7286625" y="3257550"/>
          <p14:tracePt t="86341" x="7269163" y="3240088"/>
          <p14:tracePt t="86349" x="7218363" y="3228975"/>
          <p14:tracePt t="86360" x="7165975" y="3211513"/>
          <p14:tracePt t="86361" x="7023100" y="3171825"/>
          <p14:tracePt t="86377" x="6875463" y="3132138"/>
          <p14:tracePt t="86394" x="6715125" y="3103563"/>
          <p14:tracePt t="86411" x="6537325" y="3068638"/>
          <p14:tracePt t="86428" x="6343650" y="3035300"/>
          <p14:tracePt t="86444" x="5989638" y="2982913"/>
          <p14:tracePt t="86461" x="5726113" y="2949575"/>
          <p14:tracePt t="86477" x="5514975" y="2932113"/>
          <p14:tracePt t="86495" x="5349875" y="2921000"/>
          <p14:tracePt t="86511" x="5211763" y="2921000"/>
          <p14:tracePt t="86527" x="5086350" y="2921000"/>
          <p14:tracePt t="86544" x="4960938" y="2925763"/>
          <p14:tracePt t="86561" x="4822825" y="2932113"/>
          <p14:tracePt t="86577" x="4679950" y="2936875"/>
          <p14:tracePt t="86594" x="4537075" y="2936875"/>
          <p14:tracePt t="86611" x="4400550" y="2936875"/>
          <p14:tracePt t="86627" x="4264025" y="2936875"/>
          <p14:tracePt t="86644" x="4075113" y="2954338"/>
          <p14:tracePt t="86661" x="3965575" y="2971800"/>
          <p14:tracePt t="86677" x="3846513" y="2982913"/>
          <p14:tracePt t="86694" x="3725863" y="3011488"/>
          <p14:tracePt t="86711" x="3617913" y="3035300"/>
          <p14:tracePt t="86727" x="3521075" y="3063875"/>
          <p14:tracePt t="86744" x="3463925" y="3092450"/>
          <p14:tracePt t="86761" x="3406775" y="3114675"/>
          <p14:tracePt t="86777" x="3365500" y="3136900"/>
          <p14:tracePt t="86794" x="3325813" y="3154363"/>
          <p14:tracePt t="86811" x="3297238" y="3165475"/>
          <p14:tracePt t="86827" x="3257550" y="3182938"/>
          <p14:tracePt t="86844" x="3211513" y="3206750"/>
          <p14:tracePt t="86861" x="3178175" y="3217863"/>
          <p14:tracePt t="86877" x="3149600" y="3222625"/>
          <p14:tracePt t="86894" x="3136900" y="3228975"/>
          <p14:tracePt t="87226" x="0" y="0"/>
        </p14:tracePtLst>
        <p14:tracePtLst>
          <p14:tracePt t="88130" x="3692525" y="2651125"/>
          <p14:tracePt t="88189" x="3692525" y="2646363"/>
          <p14:tracePt t="88197" x="3692525" y="2628900"/>
          <p14:tracePt t="88205" x="3692525" y="2622550"/>
          <p14:tracePt t="88213" x="3692525" y="2593975"/>
          <p14:tracePt t="88229" x="3692525" y="2565400"/>
          <p14:tracePt t="88244" x="3663950" y="2503488"/>
          <p14:tracePt t="88261" x="3640138" y="2468563"/>
          <p14:tracePt t="88285" x="3611563" y="2439988"/>
          <p14:tracePt t="88301" x="3594100" y="2422525"/>
          <p14:tracePt t="88317" x="3571875" y="2417763"/>
          <p14:tracePt t="88327" x="3543300" y="2406650"/>
          <p14:tracePt t="88349" x="3497263" y="2400300"/>
          <p14:tracePt t="88360" x="3435350" y="2393950"/>
          <p14:tracePt t="88381" x="3365500" y="2393950"/>
          <p14:tracePt t="88394" x="3292475" y="2393950"/>
          <p14:tracePt t="88413" x="3228975" y="2411413"/>
          <p14:tracePt t="88429" x="3160713" y="2439988"/>
          <p14:tracePt t="88445" x="3097213" y="2468563"/>
          <p14:tracePt t="88445" x="3063875" y="2479675"/>
          <p14:tracePt t="88461" x="3011488" y="2525713"/>
          <p14:tracePt t="88485" x="2965450" y="2571750"/>
          <p14:tracePt t="88501" x="2936875" y="2622550"/>
          <p14:tracePt t="88517" x="2925763" y="2674938"/>
          <p14:tracePt t="88528" x="2925763" y="2720975"/>
          <p14:tracePt t="88544" x="2932113" y="2754313"/>
          <p14:tracePt t="88561" x="2949575" y="2778125"/>
          <p14:tracePt t="88577" x="2978150" y="2800350"/>
          <p14:tracePt t="88594" x="3011488" y="2806700"/>
          <p14:tracePt t="88611" x="3068638" y="2806700"/>
          <p14:tracePt t="88627" x="3171825" y="2794000"/>
          <p14:tracePt t="88644" x="3360738" y="2743200"/>
          <p14:tracePt t="88661" x="3497263" y="2679700"/>
          <p14:tracePt t="88677" x="3611563" y="2617788"/>
          <p14:tracePt t="88694" x="3697288" y="2549525"/>
          <p14:tracePt t="88710" x="3754438" y="2492375"/>
          <p14:tracePt t="88727" x="3778250" y="2435225"/>
          <p14:tracePt t="88744" x="3783013" y="2378075"/>
          <p14:tracePt t="88761" x="3783013" y="2325688"/>
          <p14:tracePt t="88777" x="3778250" y="2279650"/>
          <p14:tracePt t="88794" x="3754438" y="2246313"/>
          <p14:tracePt t="88810" x="3714750" y="2222500"/>
          <p14:tracePt t="88827" x="3668713" y="2211388"/>
          <p14:tracePt t="88844" x="3594100" y="2206625"/>
          <p14:tracePt t="88861" x="3514725" y="2217738"/>
          <p14:tracePt t="88877" x="3400425" y="2246313"/>
          <p14:tracePt t="88894" x="3279775" y="2292350"/>
          <p14:tracePt t="88910" x="3165475" y="2354263"/>
          <p14:tracePt t="88927" x="3068638" y="2428875"/>
          <p14:tracePt t="88943" x="2982913" y="2503488"/>
          <p14:tracePt t="88960" x="2921000" y="2571750"/>
          <p14:tracePt t="88976" x="2857500" y="2646363"/>
          <p14:tracePt t="88993" x="2806700" y="2720975"/>
          <p14:tracePt t="89011" x="2765425" y="2800350"/>
          <p14:tracePt t="89027" x="2732088" y="2886075"/>
          <p14:tracePt t="89044" x="2668588" y="3051175"/>
          <p14:tracePt t="89061" x="2646363" y="3171825"/>
          <p14:tracePt t="89077" x="2622550" y="3292475"/>
          <p14:tracePt t="89094" x="2617788" y="3389313"/>
          <p14:tracePt t="89110" x="2606675" y="3475038"/>
          <p14:tracePt t="89127" x="2606675" y="3532188"/>
          <p14:tracePt t="89145" x="2617788" y="3606800"/>
          <p14:tracePt t="89161" x="2646363" y="3675063"/>
          <p14:tracePt t="89177" x="2679700" y="3725863"/>
          <p14:tracePt t="89194" x="2714625" y="3754438"/>
          <p14:tracePt t="89210" x="2754313" y="3771900"/>
          <p14:tracePt t="89227" x="2806700" y="3783013"/>
          <p14:tracePt t="89244" x="2954338" y="3794125"/>
          <p14:tracePt t="89261" x="3114675" y="3794125"/>
          <p14:tracePt t="89277" x="3314700" y="3794125"/>
          <p14:tracePt t="89294" x="3560763" y="3789363"/>
          <p14:tracePt t="89310" x="3863975" y="3736975"/>
          <p14:tracePt t="89327" x="4137025" y="3679825"/>
          <p14:tracePt t="89344" x="4343400" y="3629025"/>
          <p14:tracePt t="89361" x="4497388" y="3589338"/>
          <p14:tracePt t="89377" x="4629150" y="3549650"/>
          <p14:tracePt t="89394" x="4732338" y="3514725"/>
          <p14:tracePt t="89411" x="4778375" y="3479800"/>
          <p14:tracePt t="89427" x="4806950" y="3463925"/>
          <p14:tracePt t="89524" x="4806950" y="3457575"/>
          <p14:tracePt t="89533" x="4800600" y="3446463"/>
          <p14:tracePt t="89541" x="4749800" y="3422650"/>
          <p14:tracePt t="89548" x="4600575" y="3371850"/>
          <p14:tracePt t="89560" x="4371975" y="3308350"/>
          <p14:tracePt t="89577" x="4103688" y="3257550"/>
          <p14:tracePt t="89594" x="3868738" y="3235325"/>
          <p14:tracePt t="89610" x="3651250" y="3222625"/>
          <p14:tracePt t="89627" x="3451225" y="3217863"/>
          <p14:tracePt t="89644" x="3235325" y="3251200"/>
          <p14:tracePt t="89661" x="3143250" y="3292475"/>
          <p14:tracePt t="89677" x="3074988" y="3332163"/>
          <p14:tracePt t="89694" x="3051175" y="3365500"/>
          <p14:tracePt t="89710" x="3035300" y="3389313"/>
          <p14:tracePt t="89727" x="3028950" y="3406775"/>
          <p14:tracePt t="89744" x="3028950" y="3429000"/>
          <p14:tracePt t="89760" x="3028950" y="3440113"/>
          <p14:tracePt t="89777" x="3040063" y="3457575"/>
          <p14:tracePt t="89794" x="3074988" y="3486150"/>
          <p14:tracePt t="89810" x="3154363" y="3521075"/>
          <p14:tracePt t="89827" x="3303588" y="3543300"/>
          <p14:tracePt t="89844" x="3606800" y="3571875"/>
          <p14:tracePt t="89861" x="3829050" y="3571875"/>
          <p14:tracePt t="89877" x="4051300" y="3549650"/>
          <p14:tracePt t="89894" x="4251325" y="3525838"/>
          <p14:tracePt t="89910" x="4440238" y="3492500"/>
          <p14:tracePt t="89927" x="4583113" y="3451225"/>
          <p14:tracePt t="89944" x="4664075" y="3422650"/>
          <p14:tracePt t="89960" x="4697413" y="3411538"/>
          <p14:tracePt t="90381" x="4686300" y="3440113"/>
          <p14:tracePt t="90388" x="4657725" y="3486150"/>
          <p14:tracePt t="90396" x="4622800" y="3536950"/>
          <p14:tracePt t="90404" x="4578350" y="3600450"/>
          <p14:tracePt t="90410" x="4486275" y="3708400"/>
          <p14:tracePt t="90427" x="4394200" y="3811588"/>
          <p14:tracePt t="90444" x="4275138" y="3903663"/>
          <p14:tracePt t="90444" x="4222750" y="3943350"/>
          <p14:tracePt t="90461" x="4132263" y="4017963"/>
          <p14:tracePt t="90477" x="4086225" y="4057650"/>
          <p14:tracePt t="90494" x="4064000" y="4086225"/>
          <p14:tracePt t="90511" x="4046538" y="4103688"/>
          <p14:tracePt t="90527" x="4029075" y="4108450"/>
          <p14:tracePt t="90544" x="4017963" y="4121150"/>
          <p14:tracePt t="90560" x="4011613" y="4125913"/>
          <p14:tracePt t="90677" x="4006850" y="4132263"/>
          <p14:tracePt t="90692" x="4000500" y="4137025"/>
          <p14:tracePt t="90700" x="3983038" y="4137025"/>
          <p14:tracePt t="90710" x="3960813" y="4154488"/>
          <p14:tracePt t="90711" x="3892550" y="4178300"/>
          <p14:tracePt t="90727" x="3800475" y="4200525"/>
          <p14:tracePt t="90745" x="3692525" y="4211638"/>
          <p14:tracePt t="90760" x="3600450" y="4222750"/>
          <p14:tracePt t="90777" x="3497263" y="4235450"/>
          <p14:tracePt t="90794" x="3389313" y="4240213"/>
          <p14:tracePt t="90810" x="3263900" y="4257675"/>
          <p14:tracePt t="90827" x="3103563" y="4275138"/>
          <p14:tracePt t="90844" x="2936875" y="4292600"/>
          <p14:tracePt t="90860" x="2646363" y="4314825"/>
          <p14:tracePt t="90877" x="2492375" y="4332288"/>
          <p14:tracePt t="90894" x="2389188" y="4343400"/>
          <p14:tracePt t="90911" x="2297113" y="4349750"/>
          <p14:tracePt t="90927" x="2217738" y="4349750"/>
          <p14:tracePt t="90944" x="2149475" y="4360863"/>
          <p14:tracePt t="90960" x="2085975" y="4360863"/>
          <p14:tracePt t="90977" x="2035175" y="4360863"/>
          <p14:tracePt t="90994" x="1989138" y="4360863"/>
          <p14:tracePt t="91010" x="1931988" y="4360863"/>
          <p14:tracePt t="91027" x="1851025" y="4349750"/>
          <p14:tracePt t="91044" x="1743075" y="4343400"/>
          <p14:tracePt t="91060" x="1549400" y="4343400"/>
          <p14:tracePt t="91077" x="1428750" y="4343400"/>
          <p14:tracePt t="91094" x="1314450" y="4343400"/>
          <p14:tracePt t="91111" x="1193800" y="4343400"/>
          <p14:tracePt t="91127" x="1074738" y="4354513"/>
          <p14:tracePt t="91144" x="965200" y="4365625"/>
          <p14:tracePt t="91160" x="879475" y="4389438"/>
          <p14:tracePt t="91178" x="800100" y="4411663"/>
          <p14:tracePt t="91194" x="725488" y="4429125"/>
          <p14:tracePt t="91210" x="650875" y="4457700"/>
          <p14:tracePt t="91227" x="582613" y="4492625"/>
          <p14:tracePt t="91244" x="514350" y="4525963"/>
          <p14:tracePt t="91260" x="411163" y="4583113"/>
          <p14:tracePt t="91277" x="354013" y="4618038"/>
          <p14:tracePt t="91294" x="314325" y="4651375"/>
          <p14:tracePt t="91310" x="274638" y="4686300"/>
          <p14:tracePt t="91327" x="234950" y="4725988"/>
          <p14:tracePt t="91344" x="200025" y="4794250"/>
          <p14:tracePt t="91360" x="165100" y="4886325"/>
          <p14:tracePt t="91377" x="136525" y="4989513"/>
          <p14:tracePt t="91394" x="107950" y="5108575"/>
          <p14:tracePt t="91410" x="85725" y="5240338"/>
          <p14:tracePt t="91427" x="85725" y="5378450"/>
          <p14:tracePt t="91444" x="85725" y="5583238"/>
          <p14:tracePt t="91461" x="125413" y="5726113"/>
          <p14:tracePt t="91477" x="171450" y="5868988"/>
          <p14:tracePt t="91494" x="228600" y="5989638"/>
          <p14:tracePt t="91510" x="285750" y="6115050"/>
          <p14:tracePt t="91527" x="349250" y="6223000"/>
          <p14:tracePt t="91544" x="406400" y="6321425"/>
          <p14:tracePt t="91560" x="468313" y="6394450"/>
          <p14:tracePt t="91577" x="536575" y="6469063"/>
          <p14:tracePt t="91594" x="600075" y="6532563"/>
          <p14:tracePt t="91611" x="663575" y="6578600"/>
          <p14:tracePt t="91627" x="731838" y="6618288"/>
          <p14:tracePt t="91644" x="817563" y="6680200"/>
          <p14:tracePt t="91661" x="879475" y="6704013"/>
          <p14:tracePt t="91677" x="936625" y="6715125"/>
          <p14:tracePt t="91694" x="982663" y="6726238"/>
          <p14:tracePt t="91710" x="1050925" y="6737350"/>
          <p14:tracePt t="91727" x="1131888" y="6737350"/>
          <p14:tracePt t="91744" x="1257300" y="6726238"/>
          <p14:tracePt t="91760" x="1389063" y="6704013"/>
          <p14:tracePt t="91777" x="1508125" y="6675438"/>
          <p14:tracePt t="91793" x="1628775" y="6651625"/>
          <p14:tracePt t="91810" x="1782763" y="6611938"/>
          <p14:tracePt t="91827" x="1931988" y="6572250"/>
          <p14:tracePt t="91844" x="2108200" y="6521450"/>
          <p14:tracePt t="91844" x="2189163" y="6492875"/>
          <p14:tracePt t="91860" x="2371725" y="6423025"/>
          <p14:tracePt t="91877" x="2520950" y="6361113"/>
          <p14:tracePt t="91894" x="2640013" y="6297613"/>
          <p14:tracePt t="91910" x="2732088" y="6246813"/>
          <p14:tracePt t="91927" x="2828925" y="6207125"/>
          <p14:tracePt t="91944" x="2925763" y="6137275"/>
          <p14:tracePt t="91960" x="3035300" y="6069013"/>
          <p14:tracePt t="91977" x="3132138" y="6000750"/>
          <p14:tracePt t="91994" x="3206750" y="5926138"/>
          <p14:tracePt t="92010" x="3257550" y="5864225"/>
          <p14:tracePt t="92027" x="3325813" y="5789613"/>
          <p14:tracePt t="92044" x="3429000" y="5635625"/>
          <p14:tracePt t="92060" x="3497263" y="5537200"/>
          <p14:tracePt t="92077" x="3549650" y="5451475"/>
          <p14:tracePt t="92094" x="3582988" y="5365750"/>
          <p14:tracePt t="92110" x="3606800" y="5268913"/>
          <p14:tracePt t="92127" x="3629025" y="5172075"/>
          <p14:tracePt t="92144" x="3629025" y="5068888"/>
          <p14:tracePt t="92160" x="3629025" y="4983163"/>
          <p14:tracePt t="92177" x="3617913" y="4879975"/>
          <p14:tracePt t="92194" x="3582988" y="4789488"/>
          <p14:tracePt t="92211" x="3536950" y="4692650"/>
          <p14:tracePt t="92227" x="3486150" y="4606925"/>
          <p14:tracePt t="92244" x="3394075" y="4497388"/>
          <p14:tracePt t="92261" x="3332163" y="4435475"/>
          <p14:tracePt t="92277" x="3263900" y="4389438"/>
          <p14:tracePt t="92294" x="3194050" y="4349750"/>
          <p14:tracePt t="92310" x="3097213" y="4308475"/>
          <p14:tracePt t="92327" x="3006725" y="4279900"/>
          <p14:tracePt t="92343" x="2897188" y="4251325"/>
          <p14:tracePt t="92360" x="2794000" y="4229100"/>
          <p14:tracePt t="92377" x="2692400" y="4222750"/>
          <p14:tracePt t="92394" x="2578100" y="4217988"/>
          <p14:tracePt t="92410" x="2446338" y="4217988"/>
          <p14:tracePt t="92427" x="2308225" y="4217988"/>
          <p14:tracePt t="92444" x="2074863" y="4235450"/>
          <p14:tracePt t="92461" x="1920875" y="4257675"/>
          <p14:tracePt t="92477" x="1771650" y="4275138"/>
          <p14:tracePt t="92494" x="1622425" y="4303713"/>
          <p14:tracePt t="92510" x="1468438" y="4343400"/>
          <p14:tracePt t="92527" x="1331913" y="4383088"/>
          <p14:tracePt t="92544" x="1217613" y="4418013"/>
          <p14:tracePt t="92560" x="1131888" y="4464050"/>
          <p14:tracePt t="92577" x="1063625" y="4503738"/>
          <p14:tracePt t="92594" x="993775" y="4560888"/>
          <p14:tracePt t="92610" x="920750" y="4622800"/>
          <p14:tracePt t="92627" x="857250" y="4714875"/>
          <p14:tracePt t="92644" x="754063" y="4864100"/>
          <p14:tracePt t="92661" x="703263" y="4965700"/>
          <p14:tracePt t="92677" x="668338" y="5064125"/>
          <p14:tracePt t="92694" x="646113" y="5154613"/>
          <p14:tracePt t="92710" x="617538" y="5240338"/>
          <p14:tracePt t="92727" x="593725" y="5332413"/>
          <p14:tracePt t="92744" x="588963" y="5411788"/>
          <p14:tracePt t="92760" x="582613" y="5503863"/>
          <p14:tracePt t="92777" x="582613" y="5594350"/>
          <p14:tracePt t="92794" x="600075" y="5664200"/>
          <p14:tracePt t="92810" x="617538" y="5737225"/>
          <p14:tracePt t="92827" x="646113" y="5794375"/>
          <p14:tracePt t="92844" x="674688" y="5868988"/>
          <p14:tracePt t="92861" x="692150" y="5897563"/>
          <p14:tracePt t="92877" x="703263" y="5921375"/>
          <p14:tracePt t="92894" x="714375" y="5943600"/>
          <p14:tracePt t="92910" x="731838" y="5961063"/>
          <p14:tracePt t="92927" x="742950" y="5978525"/>
          <p14:tracePt t="92944" x="760413" y="5989638"/>
          <p14:tracePt t="92960" x="777875" y="6011863"/>
          <p14:tracePt t="92977" x="800100" y="6029325"/>
          <p14:tracePt t="92994" x="835025" y="6046788"/>
          <p14:tracePt t="93010" x="874713" y="6064250"/>
          <p14:tracePt t="93027" x="920750" y="6075363"/>
          <p14:tracePt t="93044" x="1017588" y="6092825"/>
          <p14:tracePt t="93061" x="1108075" y="6103938"/>
          <p14:tracePt t="93077" x="1206500" y="6115050"/>
          <p14:tracePt t="93094" x="1308100" y="6126163"/>
          <p14:tracePt t="93110" x="1417638" y="6132513"/>
          <p14:tracePt t="93127" x="1536700" y="6149975"/>
          <p14:tracePt t="93144" x="1663700" y="6154738"/>
          <p14:tracePt t="93160" x="1806575" y="6154738"/>
          <p14:tracePt t="93177" x="1965325" y="6154738"/>
          <p14:tracePt t="93194" x="2120900" y="6143625"/>
          <p14:tracePt t="93211" x="2268538" y="6132513"/>
          <p14:tracePt t="93227" x="2406650" y="6121400"/>
          <p14:tracePt t="93244" x="2606675" y="6092825"/>
          <p14:tracePt t="93261" x="2714625" y="6075363"/>
          <p14:tracePt t="93277" x="2817813" y="6057900"/>
          <p14:tracePt t="93294" x="2897188" y="6035675"/>
          <p14:tracePt t="93310" x="2994025" y="6000750"/>
          <p14:tracePt t="93327" x="3092450" y="5954713"/>
          <p14:tracePt t="93343" x="3165475" y="5921375"/>
          <p14:tracePt t="93360" x="3235325" y="5892800"/>
          <p14:tracePt t="93377" x="3292475" y="5851525"/>
          <p14:tracePt t="93394" x="3343275" y="5807075"/>
          <p14:tracePt t="93410" x="3389313" y="5765800"/>
          <p14:tracePt t="93427" x="3411538" y="5715000"/>
          <p14:tracePt t="93444" x="3435350" y="5629275"/>
          <p14:tracePt t="93460" x="3440113" y="5554663"/>
          <p14:tracePt t="93477" x="3440113" y="5468938"/>
          <p14:tracePt t="93494" x="3440113" y="5378450"/>
          <p14:tracePt t="93510" x="3417888" y="5297488"/>
          <p14:tracePt t="93527" x="3382963" y="5211763"/>
          <p14:tracePt t="93543" x="3332163" y="5121275"/>
          <p14:tracePt t="93560" x="3268663" y="5035550"/>
          <p14:tracePt t="93577" x="3194050" y="4954588"/>
          <p14:tracePt t="93594" x="3103563" y="4864100"/>
          <p14:tracePt t="93610" x="2994025" y="4794250"/>
          <p14:tracePt t="93627" x="2879725" y="4732338"/>
          <p14:tracePt t="93644" x="2697163" y="4657725"/>
          <p14:tracePt t="93660" x="2571750" y="4622800"/>
          <p14:tracePt t="93677" x="2446338" y="4594225"/>
          <p14:tracePt t="93693" x="2303463" y="4578350"/>
          <p14:tracePt t="93711" x="2154238" y="4554538"/>
          <p14:tracePt t="93727" x="2011363" y="4537075"/>
          <p14:tracePt t="93744" x="1863725" y="4525963"/>
          <p14:tracePt t="93760" x="1731963" y="4514850"/>
          <p14:tracePt t="93777" x="1622425" y="4503738"/>
          <p14:tracePt t="93794" x="1514475" y="4503738"/>
          <p14:tracePt t="93810" x="1428750" y="4503738"/>
          <p14:tracePt t="93827" x="1325563" y="4503738"/>
          <p14:tracePt t="93827" x="1274763" y="4508500"/>
          <p14:tracePt t="93844" x="1235075" y="4525963"/>
          <p14:tracePt t="93860" x="1120775" y="4565650"/>
          <p14:tracePt t="93877" x="1046163" y="4611688"/>
          <p14:tracePt t="93893" x="977900" y="4668838"/>
          <p14:tracePt t="93910" x="908050" y="4732338"/>
          <p14:tracePt t="93927" x="846138" y="4822825"/>
          <p14:tracePt t="93944" x="788988" y="4908550"/>
          <p14:tracePt t="93960" x="754063" y="5011738"/>
          <p14:tracePt t="93977" x="731838" y="5108575"/>
          <p14:tracePt t="93993" x="725488" y="5194300"/>
          <p14:tracePt t="94009" x="720725" y="5275263"/>
          <p14:tracePt t="94026" x="720725" y="5349875"/>
          <p14:tracePt t="94043" x="720725" y="5418138"/>
          <p14:tracePt t="94060" x="760413" y="5526088"/>
          <p14:tracePt t="94077" x="782638" y="5583238"/>
          <p14:tracePt t="94093" x="817563" y="5640388"/>
          <p14:tracePt t="94110" x="846138" y="5692775"/>
          <p14:tracePt t="94127" x="903288" y="5754688"/>
          <p14:tracePt t="94144" x="965200" y="5818188"/>
          <p14:tracePt t="94160" x="1046163" y="5880100"/>
          <p14:tracePt t="94177" x="1125538" y="5932488"/>
          <p14:tracePt t="94194" x="1193800" y="5983288"/>
          <p14:tracePt t="94210" x="1257300" y="6011863"/>
          <p14:tracePt t="94227" x="1336675" y="6057900"/>
          <p14:tracePt t="94227" x="1371600" y="6069013"/>
          <p14:tracePt t="94244" x="1428750" y="6097588"/>
          <p14:tracePt t="94260" x="1468438" y="6115050"/>
          <p14:tracePt t="94277" x="1492250" y="6121400"/>
          <p14:tracePt t="94293" x="1520825" y="6132513"/>
          <p14:tracePt t="94310" x="1560513" y="6149975"/>
          <p14:tracePt t="94327" x="1611313" y="6161088"/>
          <p14:tracePt t="94344" x="1697038" y="6178550"/>
          <p14:tracePt t="94360" x="1789113" y="6194425"/>
          <p14:tracePt t="94377" x="1908175" y="6207125"/>
          <p14:tracePt t="94393" x="2006600" y="6211888"/>
          <p14:tracePt t="94410" x="2097088" y="6211888"/>
          <p14:tracePt t="94427" x="2182813" y="6211888"/>
          <p14:tracePt t="94444" x="2274888" y="6207125"/>
          <p14:tracePt t="94460" x="2417763" y="6165850"/>
          <p14:tracePt t="94477" x="2532063" y="6137275"/>
          <p14:tracePt t="94493" x="2635250" y="6108700"/>
          <p14:tracePt t="94510" x="2720975" y="6080125"/>
          <p14:tracePt t="94527" x="2794000" y="6051550"/>
          <p14:tracePt t="94544" x="2868613" y="6029325"/>
          <p14:tracePt t="94560" x="2925763" y="6000750"/>
          <p14:tracePt t="94577" x="2965450" y="5972175"/>
          <p14:tracePt t="94593" x="3006725" y="5949950"/>
          <p14:tracePt t="94610" x="3035300" y="5926138"/>
          <p14:tracePt t="94627" x="3057525" y="5908675"/>
          <p14:tracePt t="94644" x="3079750" y="5875338"/>
          <p14:tracePt t="94660" x="3103563" y="5851525"/>
          <p14:tracePt t="94677" x="3125788" y="5818188"/>
          <p14:tracePt t="94693" x="3149600" y="5778500"/>
          <p14:tracePt t="94710" x="3178175" y="5721350"/>
          <p14:tracePt t="94727" x="3200400" y="5651500"/>
          <p14:tracePt t="94743" x="3217863" y="5578475"/>
          <p14:tracePt t="94760" x="3235325" y="5497513"/>
          <p14:tracePt t="94777" x="3240088" y="5400675"/>
          <p14:tracePt t="94793" x="3240088" y="5308600"/>
          <p14:tracePt t="94810" x="3222625" y="5207000"/>
          <p14:tracePt t="94827" x="3189288" y="5103813"/>
          <p14:tracePt t="94844" x="3121025" y="4994275"/>
          <p14:tracePt t="94860" x="3000375" y="4851400"/>
          <p14:tracePt t="94877" x="2897188" y="4778375"/>
          <p14:tracePt t="94893" x="2794000" y="4708525"/>
          <p14:tracePt t="94910" x="2686050" y="4664075"/>
          <p14:tracePt t="94927" x="2582863" y="4629150"/>
          <p14:tracePt t="94943" x="2474913" y="4594225"/>
          <p14:tracePt t="94960" x="2371725" y="4578350"/>
          <p14:tracePt t="94977" x="2257425" y="4560888"/>
          <p14:tracePt t="94993" x="2143125" y="4554538"/>
          <p14:tracePt t="95011" x="1993900" y="4543425"/>
          <p14:tracePt t="95027" x="1817688" y="4537075"/>
          <p14:tracePt t="95044" x="1560513" y="4532313"/>
          <p14:tracePt t="95060" x="1382713" y="4521200"/>
          <p14:tracePt t="95077" x="1228725" y="4521200"/>
          <p14:tracePt t="95093" x="1079500" y="4525963"/>
          <p14:tracePt t="95110" x="942975" y="4549775"/>
          <p14:tracePt t="95127" x="811213" y="4583113"/>
          <p14:tracePt t="95143" x="679450" y="4622800"/>
          <p14:tracePt t="95160" x="554038" y="4679950"/>
          <p14:tracePt t="95177" x="428625" y="4737100"/>
          <p14:tracePt t="95193" x="331788" y="4800600"/>
          <p14:tracePt t="95210" x="250825" y="4864100"/>
          <p14:tracePt t="95227" x="165100" y="4937125"/>
          <p14:tracePt t="95243" x="63500" y="5046663"/>
          <p14:tracePt t="95261" x="28575" y="5114925"/>
          <p14:tracePt t="95277" x="17463" y="5178425"/>
          <p14:tracePt t="95294" x="17463" y="5246688"/>
          <p14:tracePt t="95310" x="22225" y="5321300"/>
          <p14:tracePt t="95327" x="46038" y="5394325"/>
          <p14:tracePt t="95343" x="57150" y="5446713"/>
          <p14:tracePt t="95360" x="79375" y="5497513"/>
          <p14:tracePt t="95377" x="103188" y="5543550"/>
          <p14:tracePt t="95393" x="142875" y="5589588"/>
          <p14:tracePt t="95410" x="171450" y="5622925"/>
          <p14:tracePt t="95427" x="206375" y="5651500"/>
          <p14:tracePt t="95443" x="246063" y="5675313"/>
          <p14:tracePt t="95460" x="263525" y="5692775"/>
          <p14:tracePt t="95477" x="268288" y="5697538"/>
          <p14:tracePt t="95668" x="285750" y="5697538"/>
          <p14:tracePt t="95676" x="371475" y="5726113"/>
          <p14:tracePt t="95693" x="422275" y="5749925"/>
          <p14:tracePt t="95694" x="503238" y="5778500"/>
          <p14:tracePt t="95710" x="565150" y="5800725"/>
          <p14:tracePt t="95727" x="622300" y="5835650"/>
          <p14:tracePt t="95744" x="679450" y="5864225"/>
          <p14:tracePt t="95760" x="731838" y="5886450"/>
          <p14:tracePt t="95777" x="754063" y="5903913"/>
          <p14:tracePt t="95794" x="765175" y="5903913"/>
          <p14:tracePt t="96644" x="771525" y="5903913"/>
          <p14:tracePt t="96644" x="0" y="0"/>
        </p14:tracePtLst>
        <p14:tracePtLst>
          <p14:tracePt t="99541" x="4154488" y="4514850"/>
          <p14:tracePt t="99693" x="4189413" y="4525963"/>
          <p14:tracePt t="99701" x="4229100" y="4543425"/>
          <p14:tracePt t="99709" x="4279900" y="4554538"/>
          <p14:tracePt t="99717" x="4389438" y="4578350"/>
          <p14:tracePt t="99731" x="4497388" y="4589463"/>
          <p14:tracePt t="99747" x="4583113" y="4594225"/>
          <p14:tracePt t="99765" x="4640263" y="4594225"/>
          <p14:tracePt t="99781" x="4686300" y="4594225"/>
          <p14:tracePt t="99797" x="4708525" y="4594225"/>
          <p14:tracePt t="99811" x="4743450" y="4594225"/>
          <p14:tracePt t="99829" x="4778375" y="4594225"/>
          <p14:tracePt t="99845" x="4840288" y="4589463"/>
          <p14:tracePt t="99845" x="4892675" y="4589463"/>
          <p14:tracePt t="99861" x="4972050" y="4583113"/>
          <p14:tracePt t="99885" x="5068888" y="4572000"/>
          <p14:tracePt t="99901" x="5160963" y="4560888"/>
          <p14:tracePt t="99911" x="5240338" y="4549775"/>
          <p14:tracePt t="99933" x="5314950" y="4537075"/>
          <p14:tracePt t="99949" x="5378450" y="4525963"/>
          <p14:tracePt t="99961" x="5435600" y="4514850"/>
          <p14:tracePt t="99977" x="5468938" y="4503738"/>
          <p14:tracePt t="99994" x="5492750" y="4497388"/>
          <p14:tracePt t="100011" x="5503863" y="4492625"/>
          <p14:tracePt t="100045" x="5503863" y="4486275"/>
          <p14:tracePt t="100077" x="5503863" y="4475163"/>
          <p14:tracePt t="100093" x="5503863" y="4468813"/>
          <p14:tracePt t="100105" x="5503863" y="4464050"/>
          <p14:tracePt t="100109" x="5503863" y="4451350"/>
          <p14:tracePt t="100117" x="5497513" y="4429125"/>
          <p14:tracePt t="100127" x="5468938" y="4400550"/>
          <p14:tracePt t="100144" x="5422900" y="4371975"/>
          <p14:tracePt t="100161" x="5383213" y="4343400"/>
          <p14:tracePt t="100177" x="5337175" y="4325938"/>
          <p14:tracePt t="100194" x="5280025" y="4308475"/>
          <p14:tracePt t="100211" x="5218113" y="4286250"/>
          <p14:tracePt t="100228" x="5143500" y="4268788"/>
          <p14:tracePt t="100244" x="5022850" y="4251325"/>
          <p14:tracePt t="100261" x="4937125" y="4240213"/>
          <p14:tracePt t="100278" x="4851400" y="4235450"/>
          <p14:tracePt t="100294" x="4749800" y="4222750"/>
          <p14:tracePt t="100311" x="4622800" y="4217988"/>
          <p14:tracePt t="100328" x="4503738" y="4211638"/>
          <p14:tracePt t="100344" x="4422775" y="4206875"/>
          <p14:tracePt t="100361" x="4360863" y="4206875"/>
          <p14:tracePt t="100378" x="4325938" y="4206875"/>
          <p14:tracePt t="100395" x="4279900" y="4206875"/>
          <p14:tracePt t="100411" x="4235450" y="4211638"/>
          <p14:tracePt t="100428" x="4206875" y="4217988"/>
          <p14:tracePt t="100443" x="4171950" y="4222750"/>
          <p14:tracePt t="100460" x="4137025" y="4240213"/>
          <p14:tracePt t="100477" x="4108450" y="4257675"/>
          <p14:tracePt t="100493" x="4079875" y="4268788"/>
          <p14:tracePt t="100510" x="4051300" y="4286250"/>
          <p14:tracePt t="100527" x="4022725" y="4297363"/>
          <p14:tracePt t="100543" x="4006850" y="4321175"/>
          <p14:tracePt t="100561" x="3983038" y="4349750"/>
          <p14:tracePt t="100577" x="3965575" y="4371975"/>
          <p14:tracePt t="100594" x="3949700" y="4400550"/>
          <p14:tracePt t="100611" x="3937000" y="4435475"/>
          <p14:tracePt t="100627" x="3925888" y="4457700"/>
          <p14:tracePt t="100644" x="3914775" y="4492625"/>
          <p14:tracePt t="100661" x="3903663" y="4508500"/>
          <p14:tracePt t="100677" x="3897313" y="4525963"/>
          <p14:tracePt t="100694" x="3897313" y="4549775"/>
          <p14:tracePt t="100711" x="3897313" y="4565650"/>
          <p14:tracePt t="100727" x="3897313" y="4572000"/>
          <p14:tracePt t="100765" x="3897313" y="4578350"/>
          <p14:tracePt t="100789" x="3897313" y="4583113"/>
          <p14:tracePt t="100814" x="3897313" y="4589463"/>
          <p14:tracePt t="100821" x="3897313" y="4594225"/>
          <p14:tracePt t="100829" x="3897313" y="4606925"/>
          <p14:tracePt t="100837" x="3903663" y="4611688"/>
          <p14:tracePt t="100844" x="3914775" y="4629150"/>
          <p14:tracePt t="100861" x="3932238" y="4651375"/>
          <p14:tracePt t="100878" x="3949700" y="4668838"/>
          <p14:tracePt t="100894" x="3978275" y="4692650"/>
          <p14:tracePt t="100911" x="4006850" y="4714875"/>
          <p14:tracePt t="100927" x="4029075" y="4725988"/>
          <p14:tracePt t="100944" x="4051300" y="4743450"/>
          <p14:tracePt t="100961" x="4079875" y="4754563"/>
          <p14:tracePt t="100977" x="4114800" y="4772025"/>
          <p14:tracePt t="100994" x="4171950" y="4783138"/>
          <p14:tracePt t="101011" x="4235450" y="4794250"/>
          <p14:tracePt t="101027" x="4292600" y="4800600"/>
          <p14:tracePt t="101044" x="4371975" y="4811713"/>
          <p14:tracePt t="101061" x="4422775" y="4818063"/>
          <p14:tracePt t="101078" x="4475163" y="4822825"/>
          <p14:tracePt t="101095" x="4521200" y="4822825"/>
          <p14:tracePt t="101111" x="4549775" y="4822825"/>
          <p14:tracePt t="101127" x="4589463" y="4822825"/>
          <p14:tracePt t="101144" x="4629150" y="4822825"/>
          <p14:tracePt t="101161" x="4664075" y="4818063"/>
          <p14:tracePt t="101177" x="4703763" y="4818063"/>
          <p14:tracePt t="101194" x="4749800" y="4806950"/>
          <p14:tracePt t="101211" x="4806950" y="4783138"/>
          <p14:tracePt t="101227" x="4864100" y="4760913"/>
          <p14:tracePt t="101244" x="4943475" y="4732338"/>
          <p14:tracePt t="101261" x="4989513" y="4703763"/>
          <p14:tracePt t="101278" x="5035550" y="4679950"/>
          <p14:tracePt t="101294" x="5075238" y="4657725"/>
          <p14:tracePt t="101311" x="5103813" y="4635500"/>
          <p14:tracePt t="101328" x="5126038" y="4618038"/>
          <p14:tracePt t="101345" x="5137150" y="4594225"/>
          <p14:tracePt t="101361" x="5137150" y="4583113"/>
          <p14:tracePt t="101378" x="5137150" y="4572000"/>
          <p14:tracePt t="101394" x="5143500" y="4549775"/>
          <p14:tracePt t="101411" x="5143500" y="4525963"/>
          <p14:tracePt t="101427" x="5132388" y="4497388"/>
          <p14:tracePt t="101444" x="5121275" y="4475163"/>
          <p14:tracePt t="101461" x="5097463" y="4446588"/>
          <p14:tracePt t="101478" x="5080000" y="4429125"/>
          <p14:tracePt t="101494" x="5046663" y="4406900"/>
          <p14:tracePt t="101511" x="5006975" y="4378325"/>
          <p14:tracePt t="101527" x="4960938" y="4354513"/>
          <p14:tracePt t="101544" x="4879975" y="4325938"/>
          <p14:tracePt t="101561" x="4806950" y="4297363"/>
          <p14:tracePt t="101578" x="4732338" y="4268788"/>
          <p14:tracePt t="101594" x="4646613" y="4251325"/>
          <p14:tracePt t="101611" x="4578350" y="4229100"/>
          <p14:tracePt t="101627" x="4508500" y="4217988"/>
          <p14:tracePt t="101644" x="4451350" y="4211638"/>
          <p14:tracePt t="101661" x="4418013" y="4211638"/>
          <p14:tracePt t="101677" x="4383088" y="4211638"/>
          <p14:tracePt t="101694" x="4332288" y="4211638"/>
          <p14:tracePt t="101711" x="4268788" y="4222750"/>
          <p14:tracePt t="101727" x="4183063" y="4240213"/>
          <p14:tracePt t="101744" x="4132263" y="4251325"/>
          <p14:tracePt t="101761" x="4097338" y="4264025"/>
          <p14:tracePt t="101778" x="4086225" y="4268788"/>
          <p14:tracePt t="101794" x="4064000" y="4275138"/>
          <p14:tracePt t="101811" x="4051300" y="4286250"/>
          <p14:tracePt t="101827" x="4022725" y="4297363"/>
          <p14:tracePt t="101844" x="3994150" y="4321175"/>
          <p14:tracePt t="101861" x="3925888" y="4360863"/>
          <p14:tracePt t="101877" x="3897313" y="4389438"/>
          <p14:tracePt t="101894" x="3868738" y="4422775"/>
          <p14:tracePt t="101911" x="3846513" y="4457700"/>
          <p14:tracePt t="101927" x="3829050" y="4486275"/>
          <p14:tracePt t="101944" x="3817938" y="4514850"/>
          <p14:tracePt t="101961" x="3817938" y="4532313"/>
          <p14:tracePt t="101977" x="3817938" y="4543425"/>
          <p14:tracePt t="101994" x="3817938" y="4549775"/>
          <p14:tracePt t="102037" x="3817938" y="4560888"/>
          <p14:tracePt t="102045" x="3817938" y="4572000"/>
          <p14:tracePt t="102054" x="3829050" y="4583113"/>
          <p14:tracePt t="102061" x="3851275" y="4611688"/>
          <p14:tracePt t="102077" x="3879850" y="4640263"/>
          <p14:tracePt t="102094" x="3921125" y="4664075"/>
          <p14:tracePt t="102111" x="3965575" y="4675188"/>
          <p14:tracePt t="102127" x="4017963" y="4692650"/>
          <p14:tracePt t="102144" x="4068763" y="4714875"/>
          <p14:tracePt t="102161" x="4137025" y="4725988"/>
          <p14:tracePt t="102177" x="4222750" y="4732338"/>
          <p14:tracePt t="102194" x="4332288" y="4732338"/>
          <p14:tracePt t="102211" x="4440238" y="4732338"/>
          <p14:tracePt t="102227" x="4549775" y="4714875"/>
          <p14:tracePt t="102244" x="4664075" y="4708525"/>
          <p14:tracePt t="102261" x="4794250" y="4679950"/>
          <p14:tracePt t="102277" x="4886325" y="4657725"/>
          <p14:tracePt t="102294" x="4972050" y="4622800"/>
          <p14:tracePt t="102312" x="5046663" y="4594225"/>
          <p14:tracePt t="102327" x="5103813" y="4565650"/>
          <p14:tracePt t="102345" x="5160963" y="4537075"/>
          <p14:tracePt t="102361" x="5211763" y="4514850"/>
          <p14:tracePt t="102377" x="5235575" y="4492625"/>
          <p14:tracePt t="102394" x="5240338" y="4479925"/>
          <p14:tracePt t="102411" x="5251450" y="4468813"/>
          <p14:tracePt t="102427" x="5251450" y="4446588"/>
          <p14:tracePt t="102444" x="5251450" y="4429125"/>
          <p14:tracePt t="102461" x="5251450" y="4400550"/>
          <p14:tracePt t="102477" x="5251450" y="4378325"/>
          <p14:tracePt t="102494" x="5246688" y="4354513"/>
          <p14:tracePt t="102511" x="5229225" y="4337050"/>
          <p14:tracePt t="102527" x="5194300" y="4314825"/>
          <p14:tracePt t="102544" x="5149850" y="4292600"/>
          <p14:tracePt t="102561" x="5075238" y="4264025"/>
          <p14:tracePt t="102577" x="4978400" y="4235450"/>
          <p14:tracePt t="102594" x="4868863" y="4211638"/>
          <p14:tracePt t="102611" x="4749800" y="4206875"/>
          <p14:tracePt t="102627" x="4611688" y="4189413"/>
          <p14:tracePt t="102644" x="4446588" y="4189413"/>
          <p14:tracePt t="102661" x="4354513" y="4189413"/>
          <p14:tracePt t="102677" x="4297363" y="4194175"/>
          <p14:tracePt t="102694" x="4275138" y="4206875"/>
          <p14:tracePt t="102711" x="4264025" y="4211638"/>
          <p14:tracePt t="103201" x="0" y="0"/>
        </p14:tracePtLst>
        <p14:tracePtLst>
          <p14:tracePt t="105134" x="6943725" y="4537075"/>
          <p14:tracePt t="105676" x="6937375" y="4537075"/>
          <p14:tracePt t="105682" x="6921500" y="4543425"/>
          <p14:tracePt t="105694" x="6897688" y="4560888"/>
          <p14:tracePt t="105694" x="6858000" y="4589463"/>
          <p14:tracePt t="105710" x="6794500" y="4640263"/>
          <p14:tracePt t="105727" x="6704013" y="4679950"/>
          <p14:tracePt t="105745" x="6589713" y="4721225"/>
          <p14:tracePt t="105760" x="6469063" y="4749800"/>
          <p14:tracePt t="105777" x="6350000" y="4772025"/>
          <p14:tracePt t="105794" x="6229350" y="4783138"/>
          <p14:tracePt t="105810" x="6108700" y="4794250"/>
          <p14:tracePt t="105827" x="6011863" y="4800600"/>
          <p14:tracePt t="105844" x="5915025" y="4806950"/>
          <p14:tracePt t="105861" x="5897563" y="4806950"/>
          <p14:tracePt t="105877" x="5892800" y="4806950"/>
          <p14:tracePt t="105925" x="5886450" y="4806950"/>
          <p14:tracePt t="105941" x="5875338" y="4806950"/>
          <p14:tracePt t="105957" x="5864225" y="4806950"/>
          <p14:tracePt t="105964" x="5846763" y="4806950"/>
          <p14:tracePt t="105972" x="5835650" y="4806950"/>
          <p14:tracePt t="105979" x="5778500" y="4811713"/>
          <p14:tracePt t="105994" x="5697538" y="4818063"/>
          <p14:tracePt t="106010" x="5607050" y="4829175"/>
          <p14:tracePt t="106027" x="5526088" y="4835525"/>
          <p14:tracePt t="106044" x="5446713" y="4840288"/>
          <p14:tracePt t="106061" x="5422900" y="4840288"/>
          <p14:tracePt t="106077" x="5418138" y="4846638"/>
          <p14:tracePt t="106245" x="5411788" y="4846638"/>
          <p14:tracePt t="106253" x="5394325" y="4851400"/>
          <p14:tracePt t="106260" x="5383213" y="4851400"/>
          <p14:tracePt t="106261" x="5349875" y="4864100"/>
          <p14:tracePt t="106278" x="5308600" y="4868863"/>
          <p14:tracePt t="106294" x="5286375" y="4875213"/>
          <p14:tracePt t="106311" x="5257800" y="4879975"/>
          <p14:tracePt t="106327" x="5251450" y="4886325"/>
          <p14:tracePt t="106692" x="5251450" y="4879975"/>
          <p14:tracePt t="106704" x="5268913" y="4875213"/>
          <p14:tracePt t="106705" x="5275263" y="4875213"/>
          <p14:tracePt t="106710" x="5286375" y="4868863"/>
          <p14:tracePt t="106727" x="5286375" y="4864100"/>
          <p14:tracePt t="106744" x="5292725" y="4857750"/>
          <p14:tracePt t="106760" x="5297488" y="4857750"/>
          <p14:tracePt t="106860" x="5303838" y="4857750"/>
          <p14:tracePt t="106869" x="5326063" y="4857750"/>
          <p14:tracePt t="106877" x="5343525" y="4857750"/>
          <p14:tracePt t="106877" x="5407025" y="4857750"/>
          <p14:tracePt t="106894" x="5457825" y="4857750"/>
          <p14:tracePt t="106911" x="5526088" y="4857750"/>
          <p14:tracePt t="106927" x="5594350" y="4857750"/>
          <p14:tracePt t="106945" x="5629275" y="4857750"/>
          <p14:tracePt t="107284" x="5629275" y="4864100"/>
          <p14:tracePt t="107292" x="5611813" y="4886325"/>
          <p14:tracePt t="107299" x="5589588" y="4908550"/>
          <p14:tracePt t="107310" x="5565775" y="4926013"/>
          <p14:tracePt t="107311" x="5526088" y="4954588"/>
          <p14:tracePt t="107327" x="5503863" y="4965700"/>
          <p14:tracePt t="107344" x="5503863" y="4972050"/>
          <p14:tracePt t="107501" x="5497513" y="4978400"/>
          <p14:tracePt t="107516" x="5486400" y="4978400"/>
          <p14:tracePt t="107524" x="5468938" y="4989513"/>
          <p14:tracePt t="107530" x="5457825" y="4994275"/>
          <p14:tracePt t="107543" x="5440363" y="5000625"/>
          <p14:tracePt t="107544" x="5407025" y="5011738"/>
          <p14:tracePt t="107560" x="5383213" y="5022850"/>
          <p14:tracePt t="107577" x="5365750" y="5035550"/>
          <p14:tracePt t="107594" x="5360988" y="5035550"/>
          <p14:tracePt t="107797" x="5349875" y="5035550"/>
          <p14:tracePt t="107804" x="5314950" y="5057775"/>
          <p14:tracePt t="107812" x="5280025" y="5068888"/>
          <p14:tracePt t="107820" x="5229225" y="5092700"/>
          <p14:tracePt t="107827" x="5126038" y="5137150"/>
          <p14:tracePt t="107844" x="4943475" y="5222875"/>
          <p14:tracePt t="107861" x="4818063" y="5286375"/>
          <p14:tracePt t="107877" x="4721225" y="5337175"/>
          <p14:tracePt t="107894" x="4668838" y="5360988"/>
          <p14:tracePt t="107910" x="4651375" y="5378450"/>
          <p14:tracePt t="107928" x="4635500" y="5378450"/>
          <p14:tracePt t="107944" x="4635500" y="5383213"/>
          <p14:tracePt t="107960" x="4629150" y="5383213"/>
          <p14:tracePt t="107977" x="4622800" y="5389563"/>
          <p14:tracePt t="108389" x="4618038" y="5389563"/>
          <p14:tracePt t="108396" x="4611688" y="5394325"/>
          <p14:tracePt t="108404" x="4600575" y="5394325"/>
          <p14:tracePt t="108412" x="4589463" y="5400675"/>
          <p14:tracePt t="108564" x="4594225" y="5400675"/>
          <p14:tracePt t="108572" x="4606925" y="5394325"/>
          <p14:tracePt t="108580" x="4622800" y="5394325"/>
          <p14:tracePt t="108593" x="4640263" y="5383213"/>
          <p14:tracePt t="108594" x="4668838" y="5372100"/>
          <p14:tracePt t="108610" x="4692650" y="5365750"/>
          <p14:tracePt t="108627" x="4697413" y="5365750"/>
          <p14:tracePt t="108644" x="4708525" y="5360988"/>
          <p14:tracePt t="108796" x="4703763" y="5360988"/>
          <p14:tracePt t="108805" x="4679950" y="5383213"/>
          <p14:tracePt t="108812" x="4611688" y="5435600"/>
          <p14:tracePt t="108828" x="4565650" y="5451475"/>
          <p14:tracePt t="108829" x="4514850" y="5475288"/>
          <p14:tracePt t="108843" x="4337050" y="5554663"/>
          <p14:tracePt t="108861" x="4251325" y="5589588"/>
          <p14:tracePt t="108877" x="4206875" y="5611813"/>
          <p14:tracePt t="108894" x="4189413" y="5622925"/>
          <p14:tracePt t="109020" x="4189413" y="5618163"/>
          <p14:tracePt t="109028" x="4211638" y="5561013"/>
          <p14:tracePt t="109044" x="4211638" y="5549900"/>
          <p14:tracePt t="109048" x="4217988" y="5526088"/>
          <p14:tracePt t="109060" x="4222750" y="5468938"/>
          <p14:tracePt t="109077" x="4222750" y="5446713"/>
          <p14:tracePt t="109094" x="4222750" y="5435600"/>
          <p14:tracePt t="109372" x="4222750" y="5440363"/>
          <p14:tracePt t="109387" x="4222750" y="5480050"/>
          <p14:tracePt t="109387" x="4217988" y="5521325"/>
          <p14:tracePt t="109394" x="4206875" y="5589588"/>
          <p14:tracePt t="109410" x="4206875" y="5646738"/>
          <p14:tracePt t="109427" x="4206875" y="5703888"/>
          <p14:tracePt t="109444" x="4200525" y="5772150"/>
          <p14:tracePt t="109460" x="4194175" y="5811838"/>
          <p14:tracePt t="109477" x="4194175" y="5857875"/>
          <p14:tracePt t="109493" x="4189413" y="5892800"/>
          <p14:tracePt t="109510" x="4189413" y="5921375"/>
          <p14:tracePt t="109527" x="4189413" y="5949950"/>
          <p14:tracePt t="109544" x="4189413" y="5961063"/>
          <p14:tracePt t="109560" x="4189413" y="5983288"/>
          <p14:tracePt t="109577" x="4189413" y="6000750"/>
          <p14:tracePt t="109593" x="4189413" y="6007100"/>
          <p14:tracePt t="109610" x="4189413" y="6011863"/>
          <p14:tracePt t="109627" x="4189413" y="6018213"/>
          <p14:tracePt t="109644" x="4189413" y="6035675"/>
          <p14:tracePt t="109660" x="4189413" y="6057900"/>
          <p14:tracePt t="109844" x="4189413" y="6051550"/>
          <p14:tracePt t="109852" x="4194175" y="6035675"/>
          <p14:tracePt t="109860" x="4200525" y="5994400"/>
          <p14:tracePt t="109873" x="4206875" y="5965825"/>
          <p14:tracePt t="109877" x="4206875" y="5880100"/>
          <p14:tracePt t="109893" x="4211638" y="5778500"/>
          <p14:tracePt t="109910" x="4211638" y="5708650"/>
          <p14:tracePt t="109927" x="4211638" y="5664200"/>
          <p14:tracePt t="109944" x="4211638" y="5629275"/>
          <p14:tracePt t="109960" x="4206875" y="5594350"/>
          <p14:tracePt t="109977" x="4206875" y="5572125"/>
          <p14:tracePt t="109993" x="4206875" y="5543550"/>
          <p14:tracePt t="110010" x="4200525" y="5514975"/>
          <p14:tracePt t="110027" x="4200525" y="5480050"/>
          <p14:tracePt t="110156" x="4200525" y="5543550"/>
          <p14:tracePt t="110164" x="4200525" y="5611813"/>
          <p14:tracePt t="110171" x="4200525" y="5680075"/>
          <p14:tracePt t="110177" x="4200525" y="5835650"/>
          <p14:tracePt t="110193" x="4206875" y="5972175"/>
          <p14:tracePt t="110210" x="4222750" y="6075363"/>
          <p14:tracePt t="110227" x="4235450" y="6143625"/>
          <p14:tracePt t="110244" x="4251325" y="6229350"/>
          <p14:tracePt t="110260" x="4264025" y="6286500"/>
          <p14:tracePt t="110277" x="4275138" y="6350000"/>
          <p14:tracePt t="110293" x="4279900" y="6400800"/>
          <p14:tracePt t="110310" x="4286250" y="6446838"/>
          <p14:tracePt t="110327" x="4292600" y="6486525"/>
          <p14:tracePt t="110344" x="4292600" y="6503988"/>
          <p14:tracePt t="110360" x="4292600" y="6508750"/>
          <p14:tracePt t="111044" x="4292600" y="6497638"/>
          <p14:tracePt t="111053" x="4292600" y="6480175"/>
          <p14:tracePt t="111060" x="4292600" y="6457950"/>
          <p14:tracePt t="111071" x="4297363" y="6440488"/>
          <p14:tracePt t="111077" x="4297363" y="6411913"/>
          <p14:tracePt t="111093" x="4297363" y="6383338"/>
          <p14:tracePt t="111110" x="4297363" y="6365875"/>
          <p14:tracePt t="111127" x="4297363" y="6354763"/>
          <p14:tracePt t="111143" x="4297363" y="6337300"/>
          <p14:tracePt t="111160" x="4297363" y="6308725"/>
          <p14:tracePt t="111177" x="4303713" y="6280150"/>
          <p14:tracePt t="111193" x="4308475" y="6246813"/>
          <p14:tracePt t="111210" x="4321175" y="6223000"/>
          <p14:tracePt t="111227" x="4337050" y="6194425"/>
          <p14:tracePt t="111243" x="4371975" y="6132513"/>
          <p14:tracePt t="111260" x="4394200" y="6075363"/>
          <p14:tracePt t="111277" x="4422775" y="6007100"/>
          <p14:tracePt t="111294" x="4446588" y="5972175"/>
          <p14:tracePt t="111852" x="4440238" y="5972175"/>
          <p14:tracePt t="111876" x="4435475" y="5972175"/>
          <p14:tracePt t="111908" x="4422775" y="5978525"/>
          <p14:tracePt t="111932" x="4418013" y="5983288"/>
          <p14:tracePt t="111948" x="4411663" y="5983288"/>
          <p14:tracePt t="111956" x="4411663" y="5989638"/>
          <p14:tracePt t="111972" x="4406900" y="5994400"/>
          <p14:tracePt t="111996" x="4400550" y="6000750"/>
          <p14:tracePt t="112076" x="4394200" y="6007100"/>
          <p14:tracePt t="112092" x="4394200" y="6011863"/>
          <p14:tracePt t="112100" x="4394200" y="6018213"/>
          <p14:tracePt t="112284" x="4389438" y="6018213"/>
          <p14:tracePt t="112596" x="4400550" y="6022975"/>
          <p14:tracePt t="112604" x="4422775" y="6022975"/>
          <p14:tracePt t="112604" x="4451350" y="6029325"/>
          <p14:tracePt t="112620" x="4486275" y="6035675"/>
          <p14:tracePt t="112628" x="4525963" y="6046788"/>
          <p14:tracePt t="112629" x="4554538" y="6046788"/>
          <p14:tracePt t="112644" x="4611688" y="6051550"/>
          <p14:tracePt t="112644" x="4635500" y="6057900"/>
          <p14:tracePt t="112660" x="4664075" y="6064250"/>
          <p14:tracePt t="112677" x="4679950" y="6064250"/>
          <p14:tracePt t="112693" x="4692650" y="6064250"/>
          <p14:tracePt t="112710" x="4703763" y="6064250"/>
          <p14:tracePt t="112727" x="4714875" y="6064250"/>
          <p14:tracePt t="112743" x="4732338" y="6064250"/>
          <p14:tracePt t="112760" x="4760913" y="6064250"/>
          <p14:tracePt t="112777" x="4789488" y="6064250"/>
          <p14:tracePt t="112793" x="4818063" y="6069013"/>
          <p14:tracePt t="112810" x="4846638" y="6069013"/>
          <p14:tracePt t="112827" x="4879975" y="6069013"/>
          <p14:tracePt t="112844" x="4932363" y="6069013"/>
          <p14:tracePt t="112860" x="4960938" y="6069013"/>
          <p14:tracePt t="112877" x="4989513" y="6069013"/>
          <p14:tracePt t="112893" x="5006975" y="6069013"/>
          <p14:tracePt t="112910" x="5018088" y="6069013"/>
          <p14:tracePt t="112927" x="5029200" y="6069013"/>
          <p14:tracePt t="112943" x="5040313" y="6069013"/>
          <p14:tracePt t="112960" x="5051425" y="6069013"/>
          <p14:tracePt t="112977" x="5068888" y="6069013"/>
          <p14:tracePt t="112994" x="5103813" y="6069013"/>
          <p14:tracePt t="113010" x="5137150" y="6069013"/>
          <p14:tracePt t="113027" x="5178425" y="6069013"/>
          <p14:tracePt t="113043" x="5235575" y="6069013"/>
          <p14:tracePt t="113060" x="5280025" y="6069013"/>
          <p14:tracePt t="113077" x="5326063" y="6069013"/>
          <p14:tracePt t="113093" x="5354638" y="6069013"/>
          <p14:tracePt t="113110" x="5383213" y="6069013"/>
          <p14:tracePt t="113127" x="5411788" y="6069013"/>
          <p14:tracePt t="113143" x="5440363" y="6069013"/>
          <p14:tracePt t="113160" x="5475288" y="6069013"/>
          <p14:tracePt t="113177" x="5508625" y="6069013"/>
          <p14:tracePt t="113193" x="5554663" y="6069013"/>
          <p14:tracePt t="113210" x="5600700" y="6069013"/>
          <p14:tracePt t="113227" x="5651500" y="6069013"/>
          <p14:tracePt t="113243" x="5708650" y="6057900"/>
          <p14:tracePt t="113260" x="5800725" y="6057900"/>
          <p14:tracePt t="113277" x="5868988" y="6057900"/>
          <p14:tracePt t="113293" x="5943600" y="6051550"/>
          <p14:tracePt t="113310" x="6011863" y="6046788"/>
          <p14:tracePt t="113327" x="6075363" y="6046788"/>
          <p14:tracePt t="113343" x="6121400" y="6040438"/>
          <p14:tracePt t="113360" x="6149975" y="6040438"/>
          <p14:tracePt t="113377" x="6189663" y="6035675"/>
          <p14:tracePt t="113393" x="6218238" y="6035675"/>
          <p14:tracePt t="113410" x="6257925" y="6029325"/>
          <p14:tracePt t="113427" x="6286500" y="6029325"/>
          <p14:tracePt t="113443" x="6308725" y="6022975"/>
          <p14:tracePt t="113460" x="6337300" y="6022975"/>
          <p14:tracePt t="113477" x="6365875" y="6022975"/>
          <p14:tracePt t="113493" x="6394450" y="6022975"/>
          <p14:tracePt t="113510" x="6440488" y="6022975"/>
          <p14:tracePt t="113527" x="6492875" y="6018213"/>
          <p14:tracePt t="113544" x="6543675" y="6018213"/>
          <p14:tracePt t="113560" x="6589713" y="6011863"/>
          <p14:tracePt t="113577" x="6629400" y="6011863"/>
          <p14:tracePt t="113593" x="6651625" y="6011863"/>
          <p14:tracePt t="113610" x="6669088" y="6011863"/>
          <p14:tracePt t="113626" x="6680200" y="6011863"/>
          <p14:tracePt t="113643" x="6697663" y="6011863"/>
          <p14:tracePt t="113660" x="6721475" y="6018213"/>
          <p14:tracePt t="113677" x="6754813" y="6022975"/>
          <p14:tracePt t="113693" x="6800850" y="6029325"/>
          <p14:tracePt t="113710" x="6851650" y="6035675"/>
          <p14:tracePt t="113726" x="6921500" y="6040438"/>
          <p14:tracePt t="113743" x="7000875" y="6040438"/>
          <p14:tracePt t="113760" x="7086600" y="6051550"/>
          <p14:tracePt t="113777" x="7154863" y="6051550"/>
          <p14:tracePt t="113793" x="7223125" y="6051550"/>
          <p14:tracePt t="113811" x="7292975" y="6057900"/>
          <p14:tracePt t="113827" x="7366000" y="6064250"/>
          <p14:tracePt t="113844" x="7446963" y="6075363"/>
          <p14:tracePt t="113860" x="7561263" y="6092825"/>
          <p14:tracePt t="113877" x="7629525" y="6092825"/>
          <p14:tracePt t="113893" x="7680325" y="6092825"/>
          <p14:tracePt t="113910" x="7754938" y="6086475"/>
          <p14:tracePt t="113926" x="7829550" y="6086475"/>
          <p14:tracePt t="113943" x="7921625" y="6086475"/>
          <p14:tracePt t="113960" x="8001000" y="6086475"/>
          <p14:tracePt t="113977" x="8075613" y="6075363"/>
          <p14:tracePt t="113993" x="8115300" y="6051550"/>
          <p14:tracePt t="114011" x="8132763" y="6035675"/>
          <p14:tracePt t="114027" x="8154988" y="6007100"/>
          <p14:tracePt t="114043" x="8189913" y="5949950"/>
          <p14:tracePt t="114060" x="8207375" y="5903913"/>
          <p14:tracePt t="114076" x="8223250" y="5846763"/>
          <p14:tracePt t="114093" x="8240713" y="5800725"/>
          <p14:tracePt t="114110" x="8247063" y="5749925"/>
          <p14:tracePt t="114127" x="8251825" y="5703888"/>
          <p14:tracePt t="114143" x="8258175" y="5657850"/>
          <p14:tracePt t="114160" x="8264525" y="5618163"/>
          <p14:tracePt t="114177" x="8269288" y="5594350"/>
          <p14:tracePt t="114193" x="8269288" y="5578475"/>
          <p14:tracePt t="114210" x="8269288" y="5554663"/>
          <p14:tracePt t="114227" x="8251825" y="5526088"/>
          <p14:tracePt t="114243" x="8201025" y="5480050"/>
          <p14:tracePt t="114260" x="8154988" y="5446713"/>
          <p14:tracePt t="114276" x="8086725" y="5411788"/>
          <p14:tracePt t="114293" x="8001000" y="5383213"/>
          <p14:tracePt t="114310" x="7908925" y="5354638"/>
          <p14:tracePt t="114326" x="7807325" y="5343525"/>
          <p14:tracePt t="114342" x="7708900" y="5337175"/>
          <p14:tracePt t="114359" x="7600950" y="5326063"/>
          <p14:tracePt t="114376" x="7480300" y="5337175"/>
          <p14:tracePt t="114393" x="7343775" y="5360988"/>
          <p14:tracePt t="114410" x="7183438" y="5400675"/>
          <p14:tracePt t="114426" x="7035800" y="5429250"/>
          <p14:tracePt t="114443" x="6869113" y="5497513"/>
          <p14:tracePt t="114461" x="6778625" y="5549900"/>
          <p14:tracePt t="114477" x="6697663" y="5622925"/>
          <p14:tracePt t="114493" x="6623050" y="5703888"/>
          <p14:tracePt t="114510" x="6550025" y="5800725"/>
          <p14:tracePt t="114527" x="6475413" y="5908675"/>
          <p14:tracePt t="114543" x="6411913" y="6018213"/>
          <p14:tracePt t="114560" x="6361113" y="6115050"/>
          <p14:tracePt t="114577" x="6337300" y="6189663"/>
          <p14:tracePt t="114593" x="6326188" y="6251575"/>
          <p14:tracePt t="114610" x="6326188" y="6292850"/>
          <p14:tracePt t="114627" x="6326188" y="6343650"/>
          <p14:tracePt t="114643" x="6350000" y="6418263"/>
          <p14:tracePt t="114660" x="6383338" y="6464300"/>
          <p14:tracePt t="114676" x="6418263" y="6503988"/>
          <p14:tracePt t="114693" x="6480175" y="6521450"/>
          <p14:tracePt t="114710" x="6600825" y="6537325"/>
          <p14:tracePt t="114727" x="6765925" y="6537325"/>
          <p14:tracePt t="114743" x="6950075" y="6515100"/>
          <p14:tracePt t="114760" x="7150100" y="6469063"/>
          <p14:tracePt t="114777" x="7361238" y="6407150"/>
          <p14:tracePt t="114793" x="7589838" y="6326188"/>
          <p14:tracePt t="114810" x="7783513" y="6251575"/>
          <p14:tracePt t="114827" x="7921625" y="6178550"/>
          <p14:tracePt t="114843" x="8058150" y="6092825"/>
          <p14:tracePt t="114860" x="8121650" y="6035675"/>
          <p14:tracePt t="114877" x="8150225" y="5994400"/>
          <p14:tracePt t="114893" x="8166100" y="5954713"/>
          <p14:tracePt t="114910" x="8166100" y="5915025"/>
          <p14:tracePt t="114927" x="8166100" y="5875338"/>
          <p14:tracePt t="114943" x="8154988" y="5835650"/>
          <p14:tracePt t="114960" x="8132763" y="5783263"/>
          <p14:tracePt t="114976" x="8086725" y="5726113"/>
          <p14:tracePt t="114993" x="8012113" y="5664200"/>
          <p14:tracePt t="115010" x="7932738" y="5594350"/>
          <p14:tracePt t="115027" x="7835900" y="5537200"/>
          <p14:tracePt t="115043" x="7680325" y="5451475"/>
          <p14:tracePt t="115060" x="7550150" y="5407025"/>
          <p14:tracePt t="115077" x="7418388" y="5360988"/>
          <p14:tracePt t="115093" x="7286625" y="5332413"/>
          <p14:tracePt t="115110" x="7172325" y="5314950"/>
          <p14:tracePt t="115127" x="7075488" y="5308600"/>
          <p14:tracePt t="115143" x="6994525" y="5308600"/>
          <p14:tracePt t="115160" x="6932613" y="5326063"/>
          <p14:tracePt t="115176" x="6880225" y="5360988"/>
          <p14:tracePt t="115193" x="6858000" y="5394325"/>
          <p14:tracePt t="115210" x="6846888" y="5418138"/>
          <p14:tracePt t="115227" x="6846888" y="5429250"/>
          <p14:tracePt t="115243" x="6846888" y="5440363"/>
          <p14:tracePt t="115260" x="6875463" y="5446713"/>
          <p14:tracePt t="115277" x="6932613" y="5451475"/>
          <p14:tracePt t="115293" x="7040563" y="5464175"/>
          <p14:tracePt t="115310" x="7189788" y="5464175"/>
          <p14:tracePt t="115327" x="7372350" y="5457825"/>
          <p14:tracePt t="115343" x="7554913" y="5451475"/>
          <p14:tracePt t="115360" x="7721600" y="5446713"/>
          <p14:tracePt t="115376" x="7869238" y="5429250"/>
          <p14:tracePt t="115393" x="7978775" y="5411788"/>
          <p14:tracePt t="115410" x="8064500" y="5383213"/>
          <p14:tracePt t="115427" x="8121650" y="5360988"/>
          <p14:tracePt t="115443" x="8189913" y="5321300"/>
          <p14:tracePt t="115460" x="8212138" y="5297488"/>
          <p14:tracePt t="115476" x="8223250" y="5292725"/>
          <p14:tracePt t="115493" x="8223250" y="5286375"/>
          <p14:tracePt t="115580" x="8218488" y="5286375"/>
          <p14:tracePt t="115588" x="8212138" y="5286375"/>
          <p14:tracePt t="115596" x="8189913" y="5286375"/>
          <p14:tracePt t="115610" x="8154988" y="5292725"/>
          <p14:tracePt t="115612" x="8075613" y="5314950"/>
          <p14:tracePt t="115626" x="7978775" y="5343525"/>
          <p14:tracePt t="115643" x="7869238" y="5383213"/>
          <p14:tracePt t="115660" x="7847013" y="5400675"/>
          <p14:tracePt t="115676" x="7835900" y="5418138"/>
          <p14:tracePt t="115693" x="7829550" y="5435600"/>
          <p14:tracePt t="115710" x="7829550" y="5440363"/>
          <p14:tracePt t="115772" x="7840663" y="5446713"/>
          <p14:tracePt t="115772" x="7858125" y="5446713"/>
          <p14:tracePt t="115788" x="7893050" y="5446713"/>
          <p14:tracePt t="115796" x="7932738" y="5446713"/>
          <p14:tracePt t="115804" x="7972425" y="5435600"/>
          <p14:tracePt t="115812" x="8058150" y="5411788"/>
          <p14:tracePt t="115826" x="8121650" y="5394325"/>
          <p14:tracePt t="115843" x="8154988" y="5372100"/>
          <p14:tracePt t="116303" x="8154988" y="5389563"/>
          <p14:tracePt t="116316" x="8150225" y="5411788"/>
          <p14:tracePt t="116326" x="8132763" y="5435600"/>
          <p14:tracePt t="116332" x="8104188" y="5497513"/>
          <p14:tracePt t="116343" x="8075613" y="5572125"/>
          <p14:tracePt t="116360" x="8051800" y="5646738"/>
          <p14:tracePt t="116377" x="8047038" y="5715000"/>
          <p14:tracePt t="116393" x="8040688" y="5765800"/>
          <p14:tracePt t="116410" x="8040688" y="5783263"/>
          <p14:tracePt t="116540" x="8040688" y="5765800"/>
          <p14:tracePt t="116548" x="8047038" y="5754688"/>
          <p14:tracePt t="116556" x="8047038" y="5737225"/>
          <p14:tracePt t="116564" x="8051800" y="5726113"/>
          <p14:tracePt t="116564" x="8051800" y="5708650"/>
          <p14:tracePt t="116580" x="8051800" y="5692775"/>
          <p14:tracePt t="116588" x="8051800" y="5668963"/>
          <p14:tracePt t="116596" x="8035925" y="5629275"/>
          <p14:tracePt t="116610" x="7989888" y="5578475"/>
          <p14:tracePt t="116626" x="7908925" y="5521325"/>
          <p14:tracePt t="116643" x="7726363" y="5435600"/>
          <p14:tracePt t="116660" x="7554913" y="5365750"/>
          <p14:tracePt t="116677" x="7354888" y="5314950"/>
          <p14:tracePt t="116693" x="7143750" y="5251450"/>
          <p14:tracePt t="116710" x="6932613" y="5211763"/>
          <p14:tracePt t="116726" x="6715125" y="5178425"/>
          <p14:tracePt t="116744" x="6497638" y="5160963"/>
          <p14:tracePt t="116761" x="6292850" y="5154613"/>
          <p14:tracePt t="116778" x="6086475" y="5165725"/>
          <p14:tracePt t="116794" x="5875338" y="5183188"/>
          <p14:tracePt t="116811" x="5668963" y="5207000"/>
          <p14:tracePt t="116827" x="5492750" y="5229225"/>
          <p14:tracePt t="116844" x="5343525" y="5264150"/>
          <p14:tracePt t="116861" x="5165725" y="5321300"/>
          <p14:tracePt t="116877" x="5068888" y="5372100"/>
          <p14:tracePt t="116894" x="5000625" y="5429250"/>
          <p14:tracePt t="116911" x="4926013" y="5503863"/>
          <p14:tracePt t="116927" x="4868863" y="5589588"/>
          <p14:tracePt t="116944" x="4818063" y="5686425"/>
          <p14:tracePt t="116961" x="4765675" y="5789613"/>
          <p14:tracePt t="116978" x="4737100" y="5886450"/>
          <p14:tracePt t="116994" x="4714875" y="5989638"/>
          <p14:tracePt t="117012" x="4708525" y="6097588"/>
          <p14:tracePt t="117027" x="4708525" y="6207125"/>
          <p14:tracePt t="117045" x="4714875" y="6354763"/>
          <p14:tracePt t="117061" x="4743450" y="6429375"/>
          <p14:tracePt t="117077" x="4783138" y="6497638"/>
          <p14:tracePt t="117094" x="4835525" y="6543675"/>
          <p14:tracePt t="117111" x="4932363" y="6589713"/>
          <p14:tracePt t="117127" x="5051425" y="6623050"/>
          <p14:tracePt t="117144" x="5211763" y="6646863"/>
          <p14:tracePt t="117161" x="5394325" y="6657975"/>
          <p14:tracePt t="117178" x="5600700" y="6657975"/>
          <p14:tracePt t="117194" x="5800725" y="6646863"/>
          <p14:tracePt t="117211" x="6018213" y="6629400"/>
          <p14:tracePt t="117227" x="6211888" y="6607175"/>
          <p14:tracePt t="117244" x="6572250" y="6532563"/>
          <p14:tracePt t="117261" x="6829425" y="6464300"/>
          <p14:tracePt t="117277" x="7092950" y="6389688"/>
          <p14:tracePt t="117294" x="7321550" y="6303963"/>
          <p14:tracePt t="117311" x="7493000" y="6223000"/>
          <p14:tracePt t="117327" x="7658100" y="6132513"/>
          <p14:tracePt t="117344" x="7754938" y="6040438"/>
          <p14:tracePt t="117361" x="7807325" y="5989638"/>
          <p14:tracePt t="117377" x="7812088" y="5949950"/>
          <p14:tracePt t="117394" x="7812088" y="5926138"/>
          <p14:tracePt t="117411" x="7800975" y="5886450"/>
          <p14:tracePt t="117427" x="7743825" y="5835650"/>
          <p14:tracePt t="117444" x="7646988" y="5772150"/>
          <p14:tracePt t="117461" x="7451725" y="5668963"/>
          <p14:tracePt t="117477" x="7297738" y="5607050"/>
          <p14:tracePt t="117494" x="7121525" y="5549900"/>
          <p14:tracePt t="117511" x="6943725" y="5503863"/>
          <p14:tracePt t="117527" x="6743700" y="5475288"/>
          <p14:tracePt t="117544" x="6561138" y="5451475"/>
          <p14:tracePt t="117561" x="6365875" y="5446713"/>
          <p14:tracePt t="117577" x="6172200" y="5446713"/>
          <p14:tracePt t="117594" x="5978525" y="5464175"/>
          <p14:tracePt t="117611" x="5783263" y="5486400"/>
          <p14:tracePt t="117627" x="5607050" y="5526088"/>
          <p14:tracePt t="117644" x="5464175" y="5572125"/>
          <p14:tracePt t="117644" x="5400675" y="5607050"/>
          <p14:tracePt t="117661" x="5303838" y="5657850"/>
          <p14:tracePt t="117677" x="5235575" y="5721350"/>
          <p14:tracePt t="117694" x="5183188" y="5783263"/>
          <p14:tracePt t="117711" x="5165725" y="5846763"/>
          <p14:tracePt t="117727" x="5160963" y="5926138"/>
          <p14:tracePt t="117744" x="5160963" y="6000750"/>
          <p14:tracePt t="117762" x="5189538" y="6075363"/>
          <p14:tracePt t="117777" x="5222875" y="6143625"/>
          <p14:tracePt t="117794" x="5268913" y="6194425"/>
          <p14:tracePt t="117811" x="5337175" y="6251575"/>
          <p14:tracePt t="117827" x="5422900" y="6308725"/>
          <p14:tracePt t="117844" x="5618163" y="6394450"/>
          <p14:tracePt t="117861" x="5761038" y="6435725"/>
          <p14:tracePt t="117877" x="5908675" y="6457950"/>
          <p14:tracePt t="117894" x="6046788" y="6464300"/>
          <p14:tracePt t="117911" x="6200775" y="6464300"/>
          <p14:tracePt t="117927" x="6378575" y="6446838"/>
          <p14:tracePt t="117944" x="6554788" y="6394450"/>
          <p14:tracePt t="117961" x="6737350" y="6337300"/>
          <p14:tracePt t="117977" x="6915150" y="6280150"/>
          <p14:tracePt t="117994" x="7058025" y="6235700"/>
          <p14:tracePt t="118011" x="7161213" y="6183313"/>
          <p14:tracePt t="118027" x="7223125" y="6137275"/>
          <p14:tracePt t="118044" x="7251700" y="6092825"/>
          <p14:tracePt t="118062" x="7251700" y="6064250"/>
          <p14:tracePt t="118078" x="7251700" y="6029325"/>
          <p14:tracePt t="118094" x="7223125" y="5994400"/>
          <p14:tracePt t="118111" x="7172325" y="5949950"/>
          <p14:tracePt t="118127" x="7051675" y="5892800"/>
          <p14:tracePt t="118144" x="6921500" y="5829300"/>
          <p14:tracePt t="118161" x="6778625" y="5778500"/>
          <p14:tracePt t="118177" x="6623050" y="5749925"/>
          <p14:tracePt t="118194" x="6451600" y="5715000"/>
          <p14:tracePt t="118211" x="6275388" y="5708650"/>
          <p14:tracePt t="118227" x="6092825" y="5692775"/>
          <p14:tracePt t="118244" x="5800725" y="5692775"/>
          <p14:tracePt t="118261" x="5635625" y="5708650"/>
          <p14:tracePt t="118277" x="5521325" y="5749925"/>
          <p14:tracePt t="118294" x="5464175" y="5778500"/>
          <p14:tracePt t="118310" x="5411788" y="5811838"/>
          <p14:tracePt t="118327" x="5378450" y="5846763"/>
          <p14:tracePt t="118344" x="5354638" y="5880100"/>
          <p14:tracePt t="118361" x="5337175" y="5903913"/>
          <p14:tracePt t="118377" x="5332413" y="5926138"/>
          <p14:tracePt t="118394" x="5332413" y="5949950"/>
          <p14:tracePt t="118411" x="5332413" y="5972175"/>
          <p14:tracePt t="118427" x="5349875" y="6007100"/>
          <p14:tracePt t="118444" x="5378450" y="6040438"/>
          <p14:tracePt t="118461" x="5435600" y="6057900"/>
          <p14:tracePt t="118477" x="5514975" y="6075363"/>
          <p14:tracePt t="118494" x="5629275" y="6092825"/>
          <p14:tracePt t="118511" x="5754688" y="6092825"/>
          <p14:tracePt t="118527" x="5921375" y="6080125"/>
          <p14:tracePt t="118544" x="6080125" y="6040438"/>
          <p14:tracePt t="118561" x="6218238" y="6000750"/>
          <p14:tracePt t="118577" x="6343650" y="5954713"/>
          <p14:tracePt t="118594" x="6440488" y="5903913"/>
          <p14:tracePt t="118611" x="6492875" y="5875338"/>
          <p14:tracePt t="118627" x="6503988" y="5857875"/>
          <p14:tracePt t="118644" x="6503988" y="5846763"/>
          <p14:tracePt t="118661" x="6508750" y="5829300"/>
          <p14:tracePt t="118677" x="6508750" y="5818188"/>
          <p14:tracePt t="118694" x="6497638" y="5789613"/>
          <p14:tracePt t="118711" x="6451600" y="5761038"/>
          <p14:tracePt t="118727" x="6394450" y="5732463"/>
          <p14:tracePt t="118744" x="6321425" y="5680075"/>
          <p14:tracePt t="118761" x="6211888" y="5635625"/>
          <p14:tracePt t="118777" x="6126163" y="5594350"/>
          <p14:tracePt t="118794" x="6069013" y="5565775"/>
          <p14:tracePt t="118811" x="6051550" y="5561013"/>
          <p14:tracePt t="118929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Atom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Bonds are broken due to reaction energy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Bond energies on the order of </a:t>
            </a:r>
            <a:r>
              <a:rPr lang="en-US" sz="2000" dirty="0" err="1" smtClean="0"/>
              <a:t>eV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Conditions needed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Bond of produced atom must be broken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Should not recombine with fragments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Should not exchange with target molecule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Slow kinetics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Separation of new species 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Halogens produced in this method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CCl</a:t>
            </a:r>
            <a:r>
              <a:rPr lang="en-US" sz="2000" baseline="-25000" dirty="0" smtClean="0"/>
              <a:t>4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Cl</a:t>
            </a:r>
            <a:r>
              <a:rPr lang="en-US" sz="2000" baseline="-25000" dirty="0" smtClean="0"/>
              <a:t>2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Br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Br</a:t>
            </a:r>
            <a:r>
              <a:rPr lang="en-US" sz="2000" baseline="-25000" dirty="0" smtClean="0"/>
              <a:t>2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Br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CH</a:t>
            </a:r>
            <a:r>
              <a:rPr lang="en-US" sz="2000" baseline="-25000" dirty="0" smtClean="0"/>
              <a:t>3 </a:t>
            </a:r>
            <a:r>
              <a:rPr lang="en-US" sz="2000" dirty="0" smtClean="0"/>
              <a:t>I</a:t>
            </a:r>
            <a:endParaRPr lang="en-US" dirty="0" smtClean="0"/>
          </a:p>
          <a:p>
            <a:pPr lvl="2">
              <a:lnSpc>
                <a:spcPct val="80000"/>
              </a:lnSpc>
            </a:pPr>
            <a:r>
              <a:rPr lang="en-US" sz="2000" dirty="0" smtClean="0"/>
              <a:t>Used to produce </a:t>
            </a:r>
            <a:r>
              <a:rPr lang="en-US" sz="2000" baseline="30000" dirty="0" smtClean="0"/>
              <a:t>38</a:t>
            </a:r>
            <a:r>
              <a:rPr lang="en-US" sz="2000" dirty="0" smtClean="0"/>
              <a:t>Cl, </a:t>
            </a:r>
            <a:r>
              <a:rPr lang="en-US" sz="2000" baseline="30000" dirty="0" smtClean="0"/>
              <a:t>80</a:t>
            </a:r>
            <a:r>
              <a:rPr lang="en-US" sz="2000" dirty="0" smtClean="0"/>
              <a:t>Br, </a:t>
            </a:r>
            <a:r>
              <a:rPr lang="en-US" sz="2000" baseline="30000" dirty="0" smtClean="0"/>
              <a:t>82</a:t>
            </a:r>
            <a:r>
              <a:rPr lang="en-US" sz="2000" dirty="0" smtClean="0"/>
              <a:t>Br, </a:t>
            </a:r>
            <a:r>
              <a:rPr lang="en-US" sz="2000" baseline="30000" dirty="0" smtClean="0"/>
              <a:t>128</a:t>
            </a:r>
            <a:r>
              <a:rPr lang="en-US" sz="2000" dirty="0" smtClean="0"/>
              <a:t>I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7"/>
    </mc:Choice>
    <mc:Fallback xmlns="">
      <p:transition spd="slow" advTm="6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8" x="6007100" y="2497138"/>
          <p14:tracePt t="5946" x="5989638" y="2428875"/>
          <p14:tracePt t="5954" x="5965825" y="2354263"/>
          <p14:tracePt t="5962" x="5943600" y="2297113"/>
          <p14:tracePt t="5970" x="5897563" y="2182813"/>
          <p14:tracePt t="5986" x="5851525" y="2068513"/>
          <p14:tracePt t="6002" x="5800725" y="1954213"/>
          <p14:tracePt t="6018" x="5761038" y="1839913"/>
          <p14:tracePt t="6031" x="5732463" y="1725613"/>
          <p14:tracePt t="6050" x="5697538" y="1651000"/>
          <p14:tracePt t="6066" x="5664200" y="1582738"/>
          <p14:tracePt t="6082" x="5635625" y="1554163"/>
          <p14:tracePt t="6082" x="5618163" y="1531938"/>
          <p14:tracePt t="6098" x="5565775" y="1485900"/>
          <p14:tracePt t="6122" x="5532438" y="1435100"/>
          <p14:tracePt t="6138" x="5486400" y="1393825"/>
          <p14:tracePt t="6154" x="5435600" y="1354138"/>
          <p14:tracePt t="6170" x="5365750" y="1314450"/>
          <p14:tracePt t="6186" x="5268913" y="1279525"/>
          <p14:tracePt t="6202" x="5183188" y="1235075"/>
          <p14:tracePt t="6218" x="5097463" y="1206500"/>
          <p14:tracePt t="6231" x="5000625" y="1182688"/>
          <p14:tracePt t="6248" x="4879975" y="1171575"/>
          <p14:tracePt t="6264" x="4721225" y="1154113"/>
          <p14:tracePt t="6281" x="4475163" y="1114425"/>
          <p14:tracePt t="6298" x="4314825" y="1079500"/>
          <p14:tracePt t="6314" x="4160838" y="1050925"/>
          <p14:tracePt t="6331" x="4011613" y="1035050"/>
          <p14:tracePt t="6348" x="3879850" y="1017588"/>
          <p14:tracePt t="6365" x="3743325" y="993775"/>
          <p14:tracePt t="6381" x="3594100" y="982663"/>
          <p14:tracePt t="6398" x="3457575" y="971550"/>
          <p14:tracePt t="6414" x="3308350" y="965200"/>
          <p14:tracePt t="6431" x="3143250" y="960438"/>
          <p14:tracePt t="6448" x="2989263" y="949325"/>
          <p14:tracePt t="6464" x="2835275" y="931863"/>
          <p14:tracePt t="6481" x="2571750" y="925513"/>
          <p14:tracePt t="6498" x="2393950" y="925513"/>
          <p14:tracePt t="6514" x="2200275" y="942975"/>
          <p14:tracePt t="6531" x="2022475" y="960438"/>
          <p14:tracePt t="6548" x="1863725" y="982663"/>
          <p14:tracePt t="6564" x="1749425" y="1000125"/>
          <p14:tracePt t="6581" x="1622425" y="1028700"/>
          <p14:tracePt t="6598" x="1520825" y="1057275"/>
          <p14:tracePt t="6615" x="1428750" y="1085850"/>
          <p14:tracePt t="6631" x="1354138" y="1120775"/>
          <p14:tracePt t="6648" x="1274763" y="1154113"/>
          <p14:tracePt t="6664" x="1200150" y="1182688"/>
          <p14:tracePt t="6681" x="1108075" y="1239838"/>
          <p14:tracePt t="6698" x="1068388" y="1268413"/>
          <p14:tracePt t="6714" x="1035050" y="1296988"/>
          <p14:tracePt t="6732" x="1000125" y="1336675"/>
          <p14:tracePt t="6748" x="971550" y="1377950"/>
          <p14:tracePt t="6764" x="942975" y="1422400"/>
          <p14:tracePt t="6781" x="931863" y="1468438"/>
          <p14:tracePt t="6798" x="925513" y="1531938"/>
          <p14:tracePt t="6814" x="920750" y="1606550"/>
          <p14:tracePt t="6831" x="920750" y="1663700"/>
          <p14:tracePt t="6848" x="925513" y="1725613"/>
          <p14:tracePt t="6864" x="960438" y="1793875"/>
          <p14:tracePt t="6881" x="1035050" y="1863725"/>
          <p14:tracePt t="6898" x="1096963" y="1892300"/>
          <p14:tracePt t="6914" x="1177925" y="1920875"/>
          <p14:tracePt t="6931" x="1268413" y="1943100"/>
          <p14:tracePt t="6948" x="1389063" y="1960563"/>
          <p14:tracePt t="6964" x="1525588" y="1978025"/>
          <p14:tracePt t="6981" x="1663700" y="1993900"/>
          <p14:tracePt t="6998" x="1811338" y="2000250"/>
          <p14:tracePt t="7014" x="1960563" y="2011363"/>
          <p14:tracePt t="7031" x="2125663" y="2017713"/>
          <p14:tracePt t="7048" x="2286000" y="2017713"/>
          <p14:tracePt t="7065" x="2435225" y="2017713"/>
          <p14:tracePt t="7082" x="2668588" y="2017713"/>
          <p14:tracePt t="7099" x="2806700" y="2017713"/>
          <p14:tracePt t="7116" x="2960688" y="2017713"/>
          <p14:tracePt t="7132" x="3114675" y="2022475"/>
          <p14:tracePt t="7149" x="3292475" y="2035175"/>
          <p14:tracePt t="7165" x="3463925" y="2035175"/>
          <p14:tracePt t="7182" x="3657600" y="2051050"/>
          <p14:tracePt t="7199" x="3875088" y="2057400"/>
          <p14:tracePt t="7215" x="4194175" y="2079625"/>
          <p14:tracePt t="7232" x="4618038" y="2103438"/>
          <p14:tracePt t="7249" x="5022850" y="2097088"/>
          <p14:tracePt t="7265" x="5389563" y="2074863"/>
          <p14:tracePt t="7282" x="5857875" y="2022475"/>
          <p14:tracePt t="7299" x="6132513" y="1993900"/>
          <p14:tracePt t="7315" x="6350000" y="1965325"/>
          <p14:tracePt t="7332" x="6526213" y="1925638"/>
          <p14:tracePt t="7349" x="6680200" y="1885950"/>
          <p14:tracePt t="7365" x="6800850" y="1839913"/>
          <p14:tracePt t="7382" x="6904038" y="1789113"/>
          <p14:tracePt t="7399" x="6994525" y="1731963"/>
          <p14:tracePt t="7415" x="7046913" y="1692275"/>
          <p14:tracePt t="7432" x="7075488" y="1651000"/>
          <p14:tracePt t="7449" x="7092950" y="1611313"/>
          <p14:tracePt t="7465" x="7097713" y="1565275"/>
          <p14:tracePt t="7482" x="7097713" y="1492250"/>
          <p14:tracePt t="7499" x="7064375" y="1422400"/>
          <p14:tracePt t="7515" x="7000875" y="1360488"/>
          <p14:tracePt t="7531" x="6880225" y="1279525"/>
          <p14:tracePt t="7548" x="6732588" y="1193800"/>
          <p14:tracePt t="7565" x="6526213" y="1096963"/>
          <p14:tracePt t="7581" x="6292850" y="1006475"/>
          <p14:tracePt t="7599" x="6051550" y="931863"/>
          <p14:tracePt t="7615" x="5732463" y="835025"/>
          <p14:tracePt t="7632" x="5354638" y="731838"/>
          <p14:tracePt t="7649" x="4983163" y="639763"/>
          <p14:tracePt t="7665" x="4635500" y="571500"/>
          <p14:tracePt t="7682" x="4303713" y="531813"/>
          <p14:tracePt t="7699" x="4121150" y="525463"/>
          <p14:tracePt t="7715" x="3937000" y="508000"/>
          <p14:tracePt t="7732" x="3743325" y="508000"/>
          <p14:tracePt t="7749" x="3549650" y="508000"/>
          <p14:tracePt t="7765" x="3343275" y="525463"/>
          <p14:tracePt t="7782" x="3149600" y="542925"/>
          <p14:tracePt t="7798" x="2943225" y="560388"/>
          <p14:tracePt t="7815" x="2749550" y="565150"/>
          <p14:tracePt t="7832" x="2565400" y="582613"/>
          <p14:tracePt t="7849" x="2400300" y="600075"/>
          <p14:tracePt t="7865" x="2251075" y="622300"/>
          <p14:tracePt t="7882" x="2039938" y="685800"/>
          <p14:tracePt t="7899" x="1879600" y="731838"/>
          <p14:tracePt t="7915" x="1720850" y="788988"/>
          <p14:tracePt t="7932" x="1565275" y="863600"/>
          <p14:tracePt t="7948" x="1428750" y="942975"/>
          <p14:tracePt t="7965" x="1320800" y="1022350"/>
          <p14:tracePt t="7982" x="1211263" y="1108075"/>
          <p14:tracePt t="7998" x="1125538" y="1182688"/>
          <p14:tracePt t="8015" x="1068388" y="1263650"/>
          <p14:tracePt t="8032" x="1022350" y="1331913"/>
          <p14:tracePt t="8048" x="1006475" y="1406525"/>
          <p14:tracePt t="8065" x="1006475" y="1474788"/>
          <p14:tracePt t="8082" x="1006475" y="1560513"/>
          <p14:tracePt t="8099" x="1022350" y="1593850"/>
          <p14:tracePt t="8115" x="1035050" y="1611313"/>
          <p14:tracePt t="8132" x="1063625" y="1635125"/>
          <p14:tracePt t="8149" x="1103313" y="1663700"/>
          <p14:tracePt t="8165" x="1189038" y="1692275"/>
          <p14:tracePt t="8182" x="1303338" y="1720850"/>
          <p14:tracePt t="8198" x="1428750" y="1749425"/>
          <p14:tracePt t="8215" x="1577975" y="1782763"/>
          <p14:tracePt t="8232" x="1736725" y="1822450"/>
          <p14:tracePt t="8249" x="1885950" y="1839913"/>
          <p14:tracePt t="8265" x="2035175" y="1846263"/>
          <p14:tracePt t="8282" x="2171700" y="1851025"/>
          <p14:tracePt t="8282" x="2239963" y="1863725"/>
          <p14:tracePt t="8299" x="2378075" y="1868488"/>
          <p14:tracePt t="8315" x="2514600" y="1874838"/>
          <p14:tracePt t="8332" x="2635250" y="1885950"/>
          <p14:tracePt t="8349" x="2760663" y="1892300"/>
          <p14:tracePt t="8365" x="2897188" y="1897063"/>
          <p14:tracePt t="8382" x="3051175" y="1897063"/>
          <p14:tracePt t="8398" x="3200400" y="1897063"/>
          <p14:tracePt t="8415" x="3365500" y="1892300"/>
          <p14:tracePt t="8432" x="3532188" y="1879600"/>
          <p14:tracePt t="8449" x="3708400" y="1863725"/>
          <p14:tracePt t="8465" x="3908425" y="1857375"/>
          <p14:tracePt t="8482" x="4229100" y="1806575"/>
          <p14:tracePt t="8499" x="4406900" y="1765300"/>
          <p14:tracePt t="8515" x="4583113" y="1720850"/>
          <p14:tracePt t="8532" x="4743450" y="1685925"/>
          <p14:tracePt t="8549" x="4892675" y="1657350"/>
          <p14:tracePt t="8565" x="5040313" y="1628775"/>
          <p14:tracePt t="8582" x="5160963" y="1611313"/>
          <p14:tracePt t="8598" x="5251450" y="1582738"/>
          <p14:tracePt t="8615" x="5321300" y="1554163"/>
          <p14:tracePt t="8632" x="5360988" y="1536700"/>
          <p14:tracePt t="8649" x="5400675" y="1514475"/>
          <p14:tracePt t="8665" x="5440363" y="1497013"/>
          <p14:tracePt t="8665" x="5457825" y="1485900"/>
          <p14:tracePt t="8683" x="5475288" y="1468438"/>
          <p14:tracePt t="8699" x="5486400" y="1463675"/>
          <p14:tracePt t="8715" x="5492750" y="1463675"/>
          <p14:tracePt t="8732" x="5492750" y="1457325"/>
          <p14:tracePt t="8787" x="5492750" y="1450975"/>
          <p14:tracePt t="8803" x="5492750" y="1439863"/>
          <p14:tracePt t="8809" x="5480050" y="1428750"/>
          <p14:tracePt t="8815" x="5422900" y="1406525"/>
          <p14:tracePt t="8832" x="5326063" y="1354138"/>
          <p14:tracePt t="8849" x="5194300" y="1292225"/>
          <p14:tracePt t="8865" x="5040313" y="1217613"/>
          <p14:tracePt t="8882" x="4868863" y="1154113"/>
          <p14:tracePt t="8882" x="4789488" y="1131888"/>
          <p14:tracePt t="8899" x="4611688" y="1079500"/>
          <p14:tracePt t="8915" x="4435475" y="1028700"/>
          <p14:tracePt t="8932" x="4264025" y="989013"/>
          <p14:tracePt t="8948" x="4097338" y="949325"/>
          <p14:tracePt t="8965" x="3925888" y="920750"/>
          <p14:tracePt t="8982" x="3754438" y="903288"/>
          <p14:tracePt t="8998" x="3565525" y="885825"/>
          <p14:tracePt t="9015" x="3382963" y="879475"/>
          <p14:tracePt t="9032" x="3189288" y="868363"/>
          <p14:tracePt t="9049" x="2982913" y="868363"/>
          <p14:tracePt t="9065" x="2782888" y="868363"/>
          <p14:tracePt t="9082" x="2578100" y="874713"/>
          <p14:tracePt t="9099" x="2303463" y="896938"/>
          <p14:tracePt t="9115" x="2149475" y="931863"/>
          <p14:tracePt t="9132" x="2006600" y="977900"/>
          <p14:tracePt t="9149" x="1851025" y="1046163"/>
          <p14:tracePt t="9166" x="1708150" y="1114425"/>
          <p14:tracePt t="9182" x="1565275" y="1182688"/>
          <p14:tracePt t="9198" x="1435100" y="1246188"/>
          <p14:tracePt t="9215" x="1336675" y="1292225"/>
          <p14:tracePt t="9232" x="1257300" y="1336675"/>
          <p14:tracePt t="9248" x="1200150" y="1377950"/>
          <p14:tracePt t="9265" x="1154113" y="1422400"/>
          <p14:tracePt t="9282" x="1131888" y="1463675"/>
          <p14:tracePt t="9299" x="1131888" y="1485900"/>
          <p14:tracePt t="9315" x="1131888" y="1497013"/>
          <p14:tracePt t="9332" x="1131888" y="1503363"/>
          <p14:tracePt t="9348" x="1131888" y="1508125"/>
          <p14:tracePt t="9365" x="1131888" y="1520825"/>
          <p14:tracePt t="9382" x="1160463" y="1549400"/>
          <p14:tracePt t="9398" x="1200150" y="1582738"/>
          <p14:tracePt t="9415" x="1292225" y="1635125"/>
          <p14:tracePt t="9432" x="1382713" y="1679575"/>
          <p14:tracePt t="9448" x="1508125" y="1725613"/>
          <p14:tracePt t="9465" x="1639888" y="1771650"/>
          <p14:tracePt t="9482" x="1868488" y="1817688"/>
          <p14:tracePt t="9499" x="2017713" y="1839913"/>
          <p14:tracePt t="9515" x="2182813" y="1857375"/>
          <p14:tracePt t="9532" x="2360613" y="1868488"/>
          <p14:tracePt t="9548" x="2536825" y="1879600"/>
          <p14:tracePt t="9565" x="2708275" y="1879600"/>
          <p14:tracePt t="9582" x="2886075" y="1879600"/>
          <p14:tracePt t="9599" x="3068638" y="1879600"/>
          <p14:tracePt t="9615" x="3263900" y="1879600"/>
          <p14:tracePt t="9632" x="3492500" y="1863725"/>
          <p14:tracePt t="9648" x="3721100" y="1846263"/>
          <p14:tracePt t="9665" x="3949700" y="1828800"/>
          <p14:tracePt t="9682" x="4268788" y="1811338"/>
          <p14:tracePt t="9699" x="4468813" y="1789113"/>
          <p14:tracePt t="9715" x="4657725" y="1749425"/>
          <p14:tracePt t="9732" x="4818063" y="1697038"/>
          <p14:tracePt t="9748" x="4949825" y="1663700"/>
          <p14:tracePt t="9765" x="5046663" y="1635125"/>
          <p14:tracePt t="9782" x="5092700" y="1611313"/>
          <p14:tracePt t="9799" x="5108575" y="1600200"/>
          <p14:tracePt t="9890" x="5108575" y="1589088"/>
          <p14:tracePt t="9899" x="5092700" y="1577975"/>
          <p14:tracePt t="9907" x="5068888" y="1560513"/>
          <p14:tracePt t="9914" x="4983163" y="1520825"/>
          <p14:tracePt t="9932" x="4921250" y="1485900"/>
          <p14:tracePt t="9932" x="4765675" y="1422400"/>
          <p14:tracePt t="9948" x="4554538" y="1336675"/>
          <p14:tracePt t="9965" x="4343400" y="1257300"/>
          <p14:tracePt t="9982" x="4149725" y="1189038"/>
          <p14:tracePt t="9999" x="3983038" y="1136650"/>
          <p14:tracePt t="10015" x="3811588" y="1096963"/>
          <p14:tracePt t="10032" x="3663950" y="1068388"/>
          <p14:tracePt t="10048" x="3536950" y="1063625"/>
          <p14:tracePt t="10065" x="3417888" y="1050925"/>
          <p14:tracePt t="10082" x="3228975" y="1057275"/>
          <p14:tracePt t="10099" x="3092450" y="1068388"/>
          <p14:tracePt t="10115" x="2971800" y="1103313"/>
          <p14:tracePt t="10132" x="2840038" y="1131888"/>
          <p14:tracePt t="10148" x="2708275" y="1160463"/>
          <p14:tracePt t="10166" x="2600325" y="1182688"/>
          <p14:tracePt t="10182" x="2508250" y="1206500"/>
          <p14:tracePt t="10199" x="2439988" y="1217613"/>
          <p14:tracePt t="10215" x="2417763" y="1217613"/>
          <p14:tracePt t="10232" x="2400300" y="1222375"/>
          <p14:tracePt t="10248" x="2389188" y="1222375"/>
          <p14:tracePt t="10265" x="2382838" y="1222375"/>
          <p14:tracePt t="10722" x="0" y="0"/>
        </p14:tracePtLst>
        <p14:tracePtLst>
          <p14:tracePt t="11908" x="3217863" y="1736725"/>
          <p14:tracePt t="12114" x="3211513" y="1736725"/>
          <p14:tracePt t="12125" x="3200400" y="1736725"/>
          <p14:tracePt t="12130" x="3182938" y="1736725"/>
          <p14:tracePt t="12138" x="3132138" y="1736725"/>
          <p14:tracePt t="12148" x="3046413" y="1720850"/>
          <p14:tracePt t="12182" x="2943225" y="1703388"/>
          <p14:tracePt t="12186" x="2840038" y="1674813"/>
          <p14:tracePt t="12198" x="2749550" y="1651000"/>
          <p14:tracePt t="12215" x="2674938" y="1628775"/>
          <p14:tracePt t="12234" x="2622550" y="1617663"/>
          <p14:tracePt t="12250" x="2582863" y="1611313"/>
          <p14:tracePt t="12266" x="2560638" y="1606550"/>
          <p14:tracePt t="12282" x="2536825" y="1606550"/>
          <p14:tracePt t="12298" x="2525713" y="1606550"/>
          <p14:tracePt t="12315" x="2514600" y="1606550"/>
          <p14:tracePt t="12332" x="2503488" y="1606550"/>
          <p14:tracePt t="12348" x="2492375" y="1606550"/>
          <p14:tracePt t="12365" x="2479675" y="1606550"/>
          <p14:tracePt t="12382" x="2446338" y="1606550"/>
          <p14:tracePt t="12398" x="2411413" y="1600200"/>
          <p14:tracePt t="12415" x="2365375" y="1593850"/>
          <p14:tracePt t="12432" x="2325688" y="1593850"/>
          <p14:tracePt t="12448" x="2279650" y="1589088"/>
          <p14:tracePt t="12465" x="2239963" y="1582738"/>
          <p14:tracePt t="12482" x="2193925" y="1577975"/>
          <p14:tracePt t="12482" x="2171700" y="1577975"/>
          <p14:tracePt t="12498" x="2143125" y="1571625"/>
          <p14:tracePt t="12515" x="2103438" y="1571625"/>
          <p14:tracePt t="12532" x="2057400" y="1565275"/>
          <p14:tracePt t="12548" x="2006600" y="1565275"/>
          <p14:tracePt t="12565" x="1949450" y="1560513"/>
          <p14:tracePt t="12581" x="1892300" y="1554163"/>
          <p14:tracePt t="12598" x="1851025" y="1549400"/>
          <p14:tracePt t="12615" x="1822450" y="1549400"/>
          <p14:tracePt t="12632" x="1765300" y="1549400"/>
          <p14:tracePt t="12648" x="1674813" y="1549400"/>
          <p14:tracePt t="12664" x="1577975" y="1549400"/>
          <p14:tracePt t="12681" x="1463675" y="1560513"/>
          <p14:tracePt t="12699" x="1428750" y="1565275"/>
          <p14:tracePt t="12715" x="1417638" y="1571625"/>
          <p14:tracePt t="12732" x="1411288" y="1577975"/>
          <p14:tracePt t="12748" x="1400175" y="1582738"/>
          <p14:tracePt t="12765" x="1377950" y="1600200"/>
          <p14:tracePt t="12782" x="1360488" y="1622425"/>
          <p14:tracePt t="12798" x="1331913" y="1651000"/>
          <p14:tracePt t="12815" x="1292225" y="1703388"/>
          <p14:tracePt t="12832" x="1246188" y="1765300"/>
          <p14:tracePt t="12848" x="1206500" y="1822450"/>
          <p14:tracePt t="12865" x="1165225" y="1892300"/>
          <p14:tracePt t="12882" x="1149350" y="1993900"/>
          <p14:tracePt t="12899" x="1149350" y="2068513"/>
          <p14:tracePt t="12915" x="1149350" y="2149475"/>
          <p14:tracePt t="12931" x="1165225" y="2222500"/>
          <p14:tracePt t="12948" x="1189038" y="2286000"/>
          <p14:tracePt t="12965" x="1200150" y="2336800"/>
          <p14:tracePt t="12981" x="1222375" y="2389188"/>
          <p14:tracePt t="12998" x="1246188" y="2435225"/>
          <p14:tracePt t="13015" x="1263650" y="2474913"/>
          <p14:tracePt t="13032" x="1296988" y="2514600"/>
          <p14:tracePt t="13048" x="1325563" y="2554288"/>
          <p14:tracePt t="13065" x="1360488" y="2606675"/>
          <p14:tracePt t="13081" x="1406525" y="2668588"/>
          <p14:tracePt t="13098" x="1450975" y="2714625"/>
          <p14:tracePt t="13115" x="1479550" y="2760663"/>
          <p14:tracePt t="13131" x="1520825" y="2806700"/>
          <p14:tracePt t="13148" x="1549400" y="2835275"/>
          <p14:tracePt t="13165" x="1571625" y="2863850"/>
          <p14:tracePt t="13181" x="1589088" y="2892425"/>
          <p14:tracePt t="13198" x="1622425" y="2921000"/>
          <p14:tracePt t="13215" x="1657350" y="2936875"/>
          <p14:tracePt t="13232" x="1703388" y="2971800"/>
          <p14:tracePt t="13248" x="1754188" y="2994025"/>
          <p14:tracePt t="13265" x="1793875" y="3011488"/>
          <p14:tracePt t="13281" x="1835150" y="3035300"/>
          <p14:tracePt t="13281" x="1857375" y="3046413"/>
          <p14:tracePt t="13298" x="1925638" y="3074988"/>
          <p14:tracePt t="13315" x="2006600" y="3097213"/>
          <p14:tracePt t="13331" x="2120900" y="3132138"/>
          <p14:tracePt t="13348" x="2257425" y="3160713"/>
          <p14:tracePt t="13365" x="2406650" y="3182938"/>
          <p14:tracePt t="13381" x="2582863" y="3217863"/>
          <p14:tracePt t="13398" x="2771775" y="3240088"/>
          <p14:tracePt t="13415" x="2965450" y="3257550"/>
          <p14:tracePt t="13432" x="3149600" y="3263900"/>
          <p14:tracePt t="13448" x="3336925" y="3263900"/>
          <p14:tracePt t="13465" x="3508375" y="3263900"/>
          <p14:tracePt t="13481" x="3771900" y="3257550"/>
          <p14:tracePt t="13499" x="3954463" y="3257550"/>
          <p14:tracePt t="13515" x="4149725" y="3263900"/>
          <p14:tracePt t="13531" x="4343400" y="3275013"/>
          <p14:tracePt t="13548" x="4537075" y="3268663"/>
          <p14:tracePt t="13565" x="4714875" y="3263900"/>
          <p14:tracePt t="13582" x="4879975" y="3257550"/>
          <p14:tracePt t="13598" x="5029200" y="3246438"/>
          <p14:tracePt t="13615" x="5194300" y="3240088"/>
          <p14:tracePt t="13631" x="5372100" y="3217863"/>
          <p14:tracePt t="13648" x="5549900" y="3182938"/>
          <p14:tracePt t="13665" x="5726113" y="3132138"/>
          <p14:tracePt t="13682" x="5875338" y="3097213"/>
          <p14:tracePt t="13698" x="6086475" y="3057525"/>
          <p14:tracePt t="13715" x="6223000" y="3035300"/>
          <p14:tracePt t="13731" x="6354763" y="2994025"/>
          <p14:tracePt t="13748" x="6486525" y="2936875"/>
          <p14:tracePt t="13765" x="6594475" y="2886075"/>
          <p14:tracePt t="13782" x="6669088" y="2835275"/>
          <p14:tracePt t="13798" x="6750050" y="2794000"/>
          <p14:tracePt t="13815" x="6818313" y="2754313"/>
          <p14:tracePt t="13831" x="6875463" y="2720975"/>
          <p14:tracePt t="13848" x="6926263" y="2697163"/>
          <p14:tracePt t="13865" x="6950075" y="2686050"/>
          <p14:tracePt t="13882" x="6961188" y="2679700"/>
          <p14:tracePt t="13882" x="6972300" y="2674938"/>
          <p14:tracePt t="14113" x="0" y="0"/>
        </p14:tracePtLst>
        <p14:tracePtLst>
          <p14:tracePt t="50423" x="6972300" y="2674938"/>
          <p14:tracePt t="50675" x="6961188" y="2674938"/>
          <p14:tracePt t="50683" x="6921500" y="2674938"/>
          <p14:tracePt t="50699" x="6864350" y="2679700"/>
          <p14:tracePt t="50715" x="6789738" y="2692400"/>
          <p14:tracePt t="50731" x="6743700" y="2697163"/>
          <p14:tracePt t="50739" x="6651625" y="2708275"/>
          <p14:tracePt t="50755" x="6565900" y="2725738"/>
          <p14:tracePt t="50765" x="6532563" y="2736850"/>
          <p14:tracePt t="50782" x="6492875" y="2743200"/>
          <p14:tracePt t="50799" x="6457950" y="2743200"/>
          <p14:tracePt t="50815" x="6418263" y="2743200"/>
          <p14:tracePt t="50832" x="6372225" y="2749550"/>
          <p14:tracePt t="50849" x="6308725" y="2754313"/>
          <p14:tracePt t="50866" x="6223000" y="2760663"/>
          <p14:tracePt t="50882" x="6018213" y="2765425"/>
          <p14:tracePt t="50899" x="5857875" y="2782888"/>
          <p14:tracePt t="50915" x="5680075" y="2800350"/>
          <p14:tracePt t="50932" x="5514975" y="2822575"/>
          <p14:tracePt t="50949" x="5332413" y="2840038"/>
          <p14:tracePt t="50966" x="5143500" y="2863850"/>
          <p14:tracePt t="50982" x="4960938" y="2879725"/>
          <p14:tracePt t="50999" x="4783138" y="2897188"/>
          <p14:tracePt t="51015" x="4629150" y="2903538"/>
          <p14:tracePt t="51032" x="4479925" y="2921000"/>
          <p14:tracePt t="51049" x="4332288" y="2921000"/>
          <p14:tracePt t="51066" x="4194175" y="2932113"/>
          <p14:tracePt t="51082" x="3971925" y="2932113"/>
          <p14:tracePt t="51099" x="3822700" y="2943225"/>
          <p14:tracePt t="51115" x="3714750" y="2949575"/>
          <p14:tracePt t="51132" x="3606800" y="2954338"/>
          <p14:tracePt t="51149" x="3479800" y="2971800"/>
          <p14:tracePt t="51165" x="3343275" y="2978150"/>
          <p14:tracePt t="51182" x="3194050" y="2989263"/>
          <p14:tracePt t="51199" x="3057525" y="3000375"/>
          <p14:tracePt t="51215" x="2925763" y="3011488"/>
          <p14:tracePt t="51232" x="2800350" y="3022600"/>
          <p14:tracePt t="51249" x="2663825" y="3035300"/>
          <p14:tracePt t="51266" x="2520950" y="3046413"/>
          <p14:tracePt t="51282" x="2325688" y="3068638"/>
          <p14:tracePt t="51299" x="2193925" y="3092450"/>
          <p14:tracePt t="51315" x="2063750" y="3114675"/>
          <p14:tracePt t="51332" x="1954213" y="3149600"/>
          <p14:tracePt t="51349" x="1857375" y="3178175"/>
          <p14:tracePt t="51365" x="1778000" y="3206750"/>
          <p14:tracePt t="51382" x="1692275" y="3222625"/>
          <p14:tracePt t="51399" x="1617663" y="3251200"/>
          <p14:tracePt t="51415" x="1565275" y="3263900"/>
          <p14:tracePt t="51432" x="1536700" y="3279775"/>
          <p14:tracePt t="51449" x="1514475" y="3292475"/>
          <p14:tracePt t="51466" x="1503363" y="3297238"/>
          <p14:tracePt t="51482" x="1492250" y="3308350"/>
          <p14:tracePt t="51482" x="1479550" y="3314700"/>
          <p14:tracePt t="51499" x="1463675" y="3336925"/>
          <p14:tracePt t="51515" x="1446213" y="3360738"/>
          <p14:tracePt t="51532" x="1439863" y="3378200"/>
          <p14:tracePt t="51549" x="1439863" y="3411538"/>
          <p14:tracePt t="51565" x="1446213" y="3446463"/>
          <p14:tracePt t="51582" x="1474788" y="3497263"/>
          <p14:tracePt t="51599" x="1536700" y="3549650"/>
          <p14:tracePt t="51615" x="1622425" y="3594100"/>
          <p14:tracePt t="51632" x="1725613" y="3646488"/>
          <p14:tracePt t="51649" x="1868488" y="3686175"/>
          <p14:tracePt t="51665" x="2017713" y="3725863"/>
          <p14:tracePt t="51682" x="2274888" y="3771900"/>
          <p14:tracePt t="51699" x="2463800" y="3794125"/>
          <p14:tracePt t="51715" x="2646363" y="3806825"/>
          <p14:tracePt t="51732" x="2828925" y="3822700"/>
          <p14:tracePt t="51749" x="2989263" y="3822700"/>
          <p14:tracePt t="51765" x="3154363" y="3811588"/>
          <p14:tracePt t="51782" x="3308350" y="3789363"/>
          <p14:tracePt t="51799" x="3457575" y="3771900"/>
          <p14:tracePt t="51815" x="3606800" y="3754438"/>
          <p14:tracePt t="51832" x="3765550" y="3743325"/>
          <p14:tracePt t="51849" x="3921125" y="3725863"/>
          <p14:tracePt t="51865" x="4097338" y="3708400"/>
          <p14:tracePt t="51882" x="4264025" y="3692525"/>
          <p14:tracePt t="51899" x="4492625" y="3668713"/>
          <p14:tracePt t="51916" x="4646613" y="3651250"/>
          <p14:tracePt t="51932" x="4822825" y="3640138"/>
          <p14:tracePt t="51949" x="5000625" y="3611563"/>
          <p14:tracePt t="51965" x="5165725" y="3589338"/>
          <p14:tracePt t="51982" x="5303838" y="3560763"/>
          <p14:tracePt t="51999" x="5435600" y="3521075"/>
          <p14:tracePt t="52015" x="5543550" y="3486150"/>
          <p14:tracePt t="52032" x="5629275" y="3446463"/>
          <p14:tracePt t="52049" x="5703888" y="3411538"/>
          <p14:tracePt t="52065" x="5754688" y="3382963"/>
          <p14:tracePt t="52082" x="5772150" y="3354388"/>
          <p14:tracePt t="52099" x="5778500" y="3332163"/>
          <p14:tracePt t="52115" x="5778500" y="3314700"/>
          <p14:tracePt t="52132" x="5761038" y="3286125"/>
          <p14:tracePt t="52149" x="5726113" y="3251200"/>
          <p14:tracePt t="52165" x="5680075" y="3222625"/>
          <p14:tracePt t="52182" x="5600700" y="3189288"/>
          <p14:tracePt t="52199" x="5492750" y="3143250"/>
          <p14:tracePt t="52216" x="5308600" y="3086100"/>
          <p14:tracePt t="52232" x="5035550" y="3017838"/>
          <p14:tracePt t="52249" x="4703763" y="2943225"/>
          <p14:tracePt t="52266" x="4349750" y="2863850"/>
          <p14:tracePt t="52282" x="4029075" y="2822575"/>
          <p14:tracePt t="52299" x="3640138" y="2778125"/>
          <p14:tracePt t="52316" x="3411538" y="2760663"/>
          <p14:tracePt t="52332" x="3182938" y="2760663"/>
          <p14:tracePt t="52349" x="2971800" y="2760663"/>
          <p14:tracePt t="52365" x="2736850" y="2778125"/>
          <p14:tracePt t="52382" x="2543175" y="2806700"/>
          <p14:tracePt t="52398" x="2365375" y="2828925"/>
          <p14:tracePt t="52415" x="2200275" y="2868613"/>
          <p14:tracePt t="52432" x="2022475" y="2908300"/>
          <p14:tracePt t="52449" x="1863725" y="2949575"/>
          <p14:tracePt t="52465" x="1731963" y="2978150"/>
          <p14:tracePt t="52482" x="1622425" y="3000375"/>
          <p14:tracePt t="52500" x="1492250" y="3046413"/>
          <p14:tracePt t="52515" x="1457325" y="3051175"/>
          <p14:tracePt t="52532" x="1446213" y="3057525"/>
          <p14:tracePt t="52691" x="1439863" y="3057525"/>
          <p14:tracePt t="52691" x="0" y="0"/>
        </p14:tracePtLst>
        <p14:tracePtLst>
          <p14:tracePt t="53251" x="1439863" y="3325813"/>
          <p14:tracePt t="53323" x="1428750" y="3325813"/>
          <p14:tracePt t="53331" x="1411288" y="3325813"/>
          <p14:tracePt t="53349" x="1365250" y="3349625"/>
          <p14:tracePt t="53355" x="1325563" y="3378200"/>
          <p14:tracePt t="53365" x="1279525" y="3417888"/>
          <p14:tracePt t="53387" x="1246188" y="3468688"/>
          <p14:tracePt t="53403" x="1211263" y="3514725"/>
          <p14:tracePt t="53419" x="1189038" y="3565525"/>
          <p14:tracePt t="53435" x="1182688" y="3617913"/>
          <p14:tracePt t="53451" x="1171575" y="3668713"/>
          <p14:tracePt t="53467" x="1165225" y="3749675"/>
          <p14:tracePt t="53483" x="1154113" y="3879850"/>
          <p14:tracePt t="53507" x="1154113" y="4000500"/>
          <p14:tracePt t="53523" x="1149350" y="4125913"/>
          <p14:tracePt t="53539" x="1149350" y="4264025"/>
          <p14:tracePt t="53555" x="1160463" y="4418013"/>
          <p14:tracePt t="53565" x="1182688" y="4565650"/>
          <p14:tracePt t="53586" x="1217613" y="4725988"/>
          <p14:tracePt t="53598" x="1246188" y="4868863"/>
          <p14:tracePt t="53619" x="1285875" y="4989513"/>
          <p14:tracePt t="53632" x="1314450" y="5075238"/>
          <p14:tracePt t="53649" x="1325563" y="5121275"/>
          <p14:tracePt t="53665" x="1331913" y="5137150"/>
          <p14:tracePt t="53682" x="1343025" y="5165725"/>
          <p14:tracePt t="53699" x="1354138" y="5189538"/>
          <p14:tracePt t="53715" x="1360488" y="5207000"/>
          <p14:tracePt t="53732" x="1365250" y="5222875"/>
          <p14:tracePt t="53749" x="1371600" y="5235575"/>
          <p14:tracePt t="53765" x="1382713" y="5246688"/>
          <p14:tracePt t="53782" x="1382713" y="5264150"/>
          <p14:tracePt t="53799" x="1393825" y="5268913"/>
          <p14:tracePt t="53815" x="1400175" y="5286375"/>
          <p14:tracePt t="53832" x="1417638" y="5314950"/>
          <p14:tracePt t="53849" x="1463675" y="5360988"/>
          <p14:tracePt t="53865" x="1514475" y="5411788"/>
          <p14:tracePt t="53882" x="1582738" y="5468938"/>
          <p14:tracePt t="53899" x="1617663" y="5497513"/>
          <p14:tracePt t="53915" x="1651000" y="5521325"/>
          <p14:tracePt t="53932" x="1685925" y="5537200"/>
          <p14:tracePt t="53949" x="1736725" y="5565775"/>
          <p14:tracePt t="53965" x="1800225" y="5589588"/>
          <p14:tracePt t="53982" x="1879600" y="5618163"/>
          <p14:tracePt t="53999" x="1960563" y="5646738"/>
          <p14:tracePt t="54015" x="2046288" y="5668963"/>
          <p14:tracePt t="54032" x="2132013" y="5692775"/>
          <p14:tracePt t="54049" x="2206625" y="5721350"/>
          <p14:tracePt t="54065" x="2268538" y="5743575"/>
          <p14:tracePt t="54082" x="2378075" y="5783263"/>
          <p14:tracePt t="54099" x="2463800" y="5800725"/>
          <p14:tracePt t="54115" x="2565400" y="5835650"/>
          <p14:tracePt t="54132" x="2686050" y="5864225"/>
          <p14:tracePt t="54149" x="2794000" y="5892800"/>
          <p14:tracePt t="54167" x="2908300" y="5921375"/>
          <p14:tracePt t="54183" x="3028950" y="5954713"/>
          <p14:tracePt t="54199" x="3143250" y="5983288"/>
          <p14:tracePt t="54215" x="3251200" y="6011863"/>
          <p14:tracePt t="54232" x="3365500" y="6035675"/>
          <p14:tracePt t="54249" x="3486150" y="6064250"/>
          <p14:tracePt t="54265" x="3606800" y="6097588"/>
          <p14:tracePt t="54282" x="3829050" y="6143625"/>
          <p14:tracePt t="54299" x="3978275" y="6161088"/>
          <p14:tracePt t="54315" x="4114800" y="6172200"/>
          <p14:tracePt t="54332" x="4240213" y="6183313"/>
          <p14:tracePt t="54349" x="4378325" y="6172200"/>
          <p14:tracePt t="54365" x="4549775" y="6132513"/>
          <p14:tracePt t="54382" x="4737100" y="6092825"/>
          <p14:tracePt t="54398" x="4908550" y="6064250"/>
          <p14:tracePt t="54415" x="5097463" y="6057900"/>
          <p14:tracePt t="54432" x="5280025" y="6051550"/>
          <p14:tracePt t="54449" x="5486400" y="6035675"/>
          <p14:tracePt t="54465" x="5675313" y="6000750"/>
          <p14:tracePt t="54482" x="5915025" y="5921375"/>
          <p14:tracePt t="54499" x="6075363" y="5846763"/>
          <p14:tracePt t="54515" x="6218238" y="5765800"/>
          <p14:tracePt t="54532" x="6354763" y="5680075"/>
          <p14:tracePt t="54549" x="6475413" y="5578475"/>
          <p14:tracePt t="54565" x="6550025" y="5480050"/>
          <p14:tracePt t="54582" x="6578600" y="5394325"/>
          <p14:tracePt t="54599" x="6583363" y="5314950"/>
          <p14:tracePt t="54615" x="6583363" y="5251450"/>
          <p14:tracePt t="54632" x="6565900" y="5178425"/>
          <p14:tracePt t="54649" x="6543675" y="5114925"/>
          <p14:tracePt t="54665" x="6508750" y="5046663"/>
          <p14:tracePt t="54682" x="6372225" y="4908550"/>
          <p14:tracePt t="54699" x="6235700" y="4806950"/>
          <p14:tracePt t="54715" x="6092825" y="4703763"/>
          <p14:tracePt t="54732" x="5954713" y="4629150"/>
          <p14:tracePt t="54749" x="5857875" y="4572000"/>
          <p14:tracePt t="54765" x="5754688" y="4508500"/>
          <p14:tracePt t="54782" x="5635625" y="4457700"/>
          <p14:tracePt t="54799" x="5514975" y="4394200"/>
          <p14:tracePt t="54815" x="5360988" y="4321175"/>
          <p14:tracePt t="54832" x="5218113" y="4257675"/>
          <p14:tracePt t="54848" x="5068888" y="4200525"/>
          <p14:tracePt t="54865" x="4914900" y="4154488"/>
          <p14:tracePt t="54882" x="4668838" y="4079875"/>
          <p14:tracePt t="54899" x="4508500" y="4035425"/>
          <p14:tracePt t="54915" x="4314825" y="3983038"/>
          <p14:tracePt t="54932" x="4121150" y="3937000"/>
          <p14:tracePt t="54948" x="3932238" y="3886200"/>
          <p14:tracePt t="54965" x="3754438" y="3846513"/>
          <p14:tracePt t="54982" x="3606800" y="3806825"/>
          <p14:tracePt t="54999" x="3463925" y="3783013"/>
          <p14:tracePt t="55015" x="3314700" y="3765550"/>
          <p14:tracePt t="55032" x="3189288" y="3754438"/>
          <p14:tracePt t="55048" x="3040063" y="3736975"/>
          <p14:tracePt t="55065" x="2874963" y="3732213"/>
          <p14:tracePt t="55082" x="2606675" y="3732213"/>
          <p14:tracePt t="55099" x="2417763" y="3732213"/>
          <p14:tracePt t="55115" x="2235200" y="3736975"/>
          <p14:tracePt t="55132" x="2068513" y="3765550"/>
          <p14:tracePt t="55148" x="1908175" y="3789363"/>
          <p14:tracePt t="55165" x="1760538" y="3817938"/>
          <p14:tracePt t="55182" x="1646238" y="3846513"/>
          <p14:tracePt t="55199" x="1565275" y="3875088"/>
          <p14:tracePt t="55215" x="1514475" y="3908425"/>
          <p14:tracePt t="55232" x="1479550" y="3932238"/>
          <p14:tracePt t="55248" x="1463675" y="3943350"/>
          <p14:tracePt t="55265" x="1439863" y="3960813"/>
          <p14:tracePt t="55282" x="1417638" y="3978275"/>
          <p14:tracePt t="55299" x="1400175" y="4000500"/>
          <p14:tracePt t="55315" x="1389063" y="4040188"/>
          <p14:tracePt t="55332" x="1377950" y="4103688"/>
          <p14:tracePt t="55348" x="1360488" y="4211638"/>
          <p14:tracePt t="55365" x="1349375" y="4360863"/>
          <p14:tracePt t="55383" x="1331913" y="4514850"/>
          <p14:tracePt t="55399" x="1325563" y="4664075"/>
          <p14:tracePt t="55415" x="1325563" y="4800600"/>
          <p14:tracePt t="55432" x="1349375" y="4932363"/>
          <p14:tracePt t="55448" x="1389063" y="5051425"/>
          <p14:tracePt t="55465" x="1422400" y="5154613"/>
          <p14:tracePt t="55482" x="1485900" y="5286375"/>
          <p14:tracePt t="55499" x="1520825" y="5343525"/>
          <p14:tracePt t="55515" x="1543050" y="5378450"/>
          <p14:tracePt t="55532" x="1560513" y="5400675"/>
          <p14:tracePt t="55548" x="1571625" y="5429250"/>
          <p14:tracePt t="55565" x="1589088" y="5451475"/>
          <p14:tracePt t="55582" x="1617663" y="5475288"/>
          <p14:tracePt t="55598" x="1635125" y="5503863"/>
          <p14:tracePt t="55615" x="1668463" y="5537200"/>
          <p14:tracePt t="55632" x="1703388" y="5578475"/>
          <p14:tracePt t="55648" x="1736725" y="5611813"/>
          <p14:tracePt t="55665" x="1765300" y="5635625"/>
          <p14:tracePt t="55682" x="1793875" y="5668963"/>
          <p14:tracePt t="55699" x="1817688" y="5692775"/>
          <p14:tracePt t="55715" x="1839913" y="5715000"/>
          <p14:tracePt t="55732" x="1851025" y="5732463"/>
          <p14:tracePt t="55748" x="1868488" y="5737225"/>
          <p14:tracePt t="55765" x="1879600" y="5754688"/>
          <p14:tracePt t="55782" x="1897063" y="5772150"/>
          <p14:tracePt t="55798" x="1925638" y="5794375"/>
          <p14:tracePt t="55816" x="1954213" y="5811838"/>
          <p14:tracePt t="55832" x="1993900" y="5829300"/>
          <p14:tracePt t="55848" x="2046288" y="5851525"/>
          <p14:tracePt t="55865" x="2136775" y="5886450"/>
          <p14:tracePt t="55883" x="2211388" y="5908675"/>
          <p14:tracePt t="55899" x="2297113" y="5932488"/>
          <p14:tracePt t="55915" x="2365375" y="5943600"/>
          <p14:tracePt t="55932" x="2439988" y="5954713"/>
          <p14:tracePt t="55949" x="2503488" y="5965825"/>
          <p14:tracePt t="55965" x="2565400" y="5978525"/>
          <p14:tracePt t="55982" x="2640013" y="5983288"/>
          <p14:tracePt t="55998" x="2708275" y="5989638"/>
          <p14:tracePt t="56015" x="2789238" y="6000750"/>
          <p14:tracePt t="56032" x="2863850" y="6007100"/>
          <p14:tracePt t="56049" x="2949575" y="6007100"/>
          <p14:tracePt t="56065" x="3040063" y="6018213"/>
          <p14:tracePt t="56082" x="3189288" y="6022975"/>
          <p14:tracePt t="56099" x="3308350" y="6022975"/>
          <p14:tracePt t="56115" x="3422650" y="6022975"/>
          <p14:tracePt t="56132" x="3543300" y="6022975"/>
          <p14:tracePt t="56149" x="3668713" y="6011863"/>
          <p14:tracePt t="56165" x="3789363" y="6000750"/>
          <p14:tracePt t="56182" x="3897313" y="5989638"/>
          <p14:tracePt t="56198" x="4006850" y="5983288"/>
          <p14:tracePt t="56215" x="4125913" y="5965825"/>
          <p14:tracePt t="56232" x="4257675" y="5961063"/>
          <p14:tracePt t="56248" x="4383088" y="5943600"/>
          <p14:tracePt t="56265" x="4492625" y="5937250"/>
          <p14:tracePt t="56282" x="4611688" y="5937250"/>
          <p14:tracePt t="56299" x="4789488" y="5937250"/>
          <p14:tracePt t="56315" x="4897438" y="5937250"/>
          <p14:tracePt t="56332" x="4994275" y="5937250"/>
          <p14:tracePt t="56349" x="5092700" y="5937250"/>
          <p14:tracePt t="56365" x="5183188" y="5937250"/>
          <p14:tracePt t="56382" x="5280025" y="5937250"/>
          <p14:tracePt t="56398" x="5383213" y="5932488"/>
          <p14:tracePt t="56415" x="5492750" y="5915025"/>
          <p14:tracePt t="56432" x="5589588" y="5908675"/>
          <p14:tracePt t="56448" x="5680075" y="5903913"/>
          <p14:tracePt t="56465" x="5778500" y="5897563"/>
          <p14:tracePt t="56482" x="5932488" y="5875338"/>
          <p14:tracePt t="56499" x="6029325" y="5857875"/>
          <p14:tracePt t="56515" x="6132513" y="5829300"/>
          <p14:tracePt t="56532" x="6229350" y="5800725"/>
          <p14:tracePt t="56549" x="6315075" y="5772150"/>
          <p14:tracePt t="56565" x="6394450" y="5754688"/>
          <p14:tracePt t="56582" x="6492875" y="5726113"/>
          <p14:tracePt t="56598" x="6572250" y="5697538"/>
          <p14:tracePt t="56615" x="6657975" y="5657850"/>
          <p14:tracePt t="56633" x="6726238" y="5622925"/>
          <p14:tracePt t="56649" x="6783388" y="5600700"/>
          <p14:tracePt t="56665" x="6818313" y="5583238"/>
          <p14:tracePt t="56682" x="6835775" y="5565775"/>
          <p14:tracePt t="56698" x="6858000" y="5532438"/>
          <p14:tracePt t="56715" x="6864350" y="5514975"/>
          <p14:tracePt t="56732" x="6864350" y="5497513"/>
          <p14:tracePt t="56749" x="6858000" y="5475288"/>
          <p14:tracePt t="56765" x="6835775" y="5435600"/>
          <p14:tracePt t="56782" x="6800850" y="5394325"/>
          <p14:tracePt t="56798" x="6754813" y="5349875"/>
          <p14:tracePt t="56815" x="6715125" y="5326063"/>
          <p14:tracePt t="56832" x="6675438" y="5303838"/>
          <p14:tracePt t="56849" x="6629400" y="5275263"/>
          <p14:tracePt t="56865" x="6561138" y="5240338"/>
          <p14:tracePt t="56882" x="6411913" y="5172075"/>
          <p14:tracePt t="56899" x="6292850" y="5126038"/>
          <p14:tracePt t="56915" x="6165850" y="5075238"/>
          <p14:tracePt t="56932" x="6051550" y="5035550"/>
          <p14:tracePt t="56948" x="5965825" y="5006975"/>
          <p14:tracePt t="56965" x="5880100" y="4972050"/>
          <p14:tracePt t="56982" x="5807075" y="4937125"/>
          <p14:tracePt t="56998" x="5721350" y="4903788"/>
          <p14:tracePt t="57015" x="5635625" y="4875213"/>
          <p14:tracePt t="57032" x="5561013" y="4851400"/>
          <p14:tracePt t="57048" x="5497513" y="4835525"/>
          <p14:tracePt t="57065" x="5451475" y="4829175"/>
          <p14:tracePt t="57082" x="5418138" y="4818063"/>
          <p14:tracePt t="57098" x="5337175" y="4794250"/>
          <p14:tracePt t="57115" x="5275263" y="4778375"/>
          <p14:tracePt t="57132" x="5200650" y="4760913"/>
          <p14:tracePt t="57148" x="5137150" y="4754563"/>
          <p14:tracePt t="57165" x="5075238" y="4749800"/>
          <p14:tracePt t="57182" x="4994275" y="4749800"/>
          <p14:tracePt t="57198" x="4914900" y="4749800"/>
          <p14:tracePt t="57215" x="4822825" y="4749800"/>
          <p14:tracePt t="57232" x="4743450" y="4760913"/>
          <p14:tracePt t="57248" x="4668838" y="4783138"/>
          <p14:tracePt t="57265" x="4594225" y="4806950"/>
          <p14:tracePt t="57282" x="4422775" y="4851400"/>
          <p14:tracePt t="57299" x="4275138" y="4892675"/>
          <p14:tracePt t="57315" x="4103688" y="4943475"/>
          <p14:tracePt t="57332" x="3989388" y="4978400"/>
          <p14:tracePt t="57348" x="3914775" y="5022850"/>
          <p14:tracePt t="57365" x="3846513" y="5064125"/>
          <p14:tracePt t="57382" x="3794125" y="5108575"/>
          <p14:tracePt t="57398" x="3732213" y="5172075"/>
          <p14:tracePt t="57415" x="3675063" y="5235575"/>
          <p14:tracePt t="57432" x="3617913" y="5292725"/>
          <p14:tracePt t="57448" x="3571875" y="5365750"/>
          <p14:tracePt t="57465" x="3532188" y="5429250"/>
          <p14:tracePt t="57482" x="3486150" y="5521325"/>
          <p14:tracePt t="57499" x="3468688" y="5572125"/>
          <p14:tracePt t="57515" x="3463925" y="5600700"/>
          <p14:tracePt t="57532" x="3457575" y="5635625"/>
          <p14:tracePt t="57548" x="3451225" y="5664200"/>
          <p14:tracePt t="57566" x="3451225" y="5708650"/>
          <p14:tracePt t="57582" x="3475038" y="5765800"/>
          <p14:tracePt t="57598" x="3514725" y="5818188"/>
          <p14:tracePt t="57615" x="3543300" y="5857875"/>
          <p14:tracePt t="57632" x="3582988" y="5903913"/>
          <p14:tracePt t="57648" x="3611563" y="5937250"/>
          <p14:tracePt t="57665" x="3657600" y="5972175"/>
          <p14:tracePt t="57682" x="3708400" y="6018213"/>
          <p14:tracePt t="57699" x="3725863" y="6035675"/>
          <p14:tracePt t="57715" x="3754438" y="6046788"/>
          <p14:tracePt t="57732" x="3765550" y="6057900"/>
          <p14:tracePt t="57748" x="3783013" y="6064250"/>
          <p14:tracePt t="57765" x="3800475" y="6069013"/>
          <p14:tracePt t="57782" x="3829050" y="6069013"/>
          <p14:tracePt t="57798" x="3857625" y="6069013"/>
          <p14:tracePt t="57815" x="3879850" y="6069013"/>
          <p14:tracePt t="57832" x="3908425" y="6069013"/>
          <p14:tracePt t="57849" x="3937000" y="6069013"/>
          <p14:tracePt t="57865" x="3965575" y="6069013"/>
          <p14:tracePt t="57882" x="3994150" y="6069013"/>
          <p14:tracePt t="57899" x="4011613" y="6069013"/>
          <p14:tracePt t="57915" x="4022725" y="6069013"/>
          <p14:tracePt t="57932" x="4051300" y="6069013"/>
          <p14:tracePt t="57948" x="4079875" y="6075363"/>
          <p14:tracePt t="57965" x="4121150" y="6080125"/>
          <p14:tracePt t="57982" x="4171950" y="6092825"/>
          <p14:tracePt t="57998" x="4222750" y="6097588"/>
          <p14:tracePt t="58015" x="4308475" y="6108700"/>
          <p14:tracePt t="58032" x="4365625" y="6108700"/>
          <p14:tracePt t="58048" x="4446588" y="6108700"/>
          <p14:tracePt t="58065" x="4525963" y="6108700"/>
          <p14:tracePt t="58082" x="4692650" y="6115050"/>
          <p14:tracePt t="58098" x="4811713" y="6115050"/>
          <p14:tracePt t="58115" x="4949825" y="6103938"/>
          <p14:tracePt t="58132" x="5086350" y="6097588"/>
          <p14:tracePt t="58148" x="5222875" y="6080125"/>
          <p14:tracePt t="58165" x="5360988" y="6075363"/>
          <p14:tracePt t="58182" x="5480050" y="6064250"/>
          <p14:tracePt t="58198" x="5583238" y="6035675"/>
          <p14:tracePt t="58215" x="5686425" y="6007100"/>
          <p14:tracePt t="58232" x="5789613" y="5978525"/>
          <p14:tracePt t="58248" x="5892800" y="5949950"/>
          <p14:tracePt t="58265" x="5978525" y="5921375"/>
          <p14:tracePt t="58282" x="6121400" y="5875338"/>
          <p14:tracePt t="58299" x="6194425" y="5840413"/>
          <p14:tracePt t="58315" x="6264275" y="5800725"/>
          <p14:tracePt t="58332" x="6321425" y="5778500"/>
          <p14:tracePt t="58348" x="6372225" y="5743575"/>
          <p14:tracePt t="58365" x="6411913" y="5715000"/>
          <p14:tracePt t="58382" x="6464300" y="5686425"/>
          <p14:tracePt t="58398" x="6480175" y="5664200"/>
          <p14:tracePt t="58415" x="6492875" y="5646738"/>
          <p14:tracePt t="58432" x="6492875" y="5635625"/>
          <p14:tracePt t="58448" x="6492875" y="5622925"/>
          <p14:tracePt t="58465" x="6480175" y="5594350"/>
          <p14:tracePt t="58482" x="6411913" y="5549900"/>
          <p14:tracePt t="58498" x="6332538" y="5503863"/>
          <p14:tracePt t="58515" x="6211888" y="5451475"/>
          <p14:tracePt t="58532" x="6080125" y="5407025"/>
          <p14:tracePt t="58548" x="5908675" y="5354638"/>
          <p14:tracePt t="58565" x="5743575" y="5326063"/>
          <p14:tracePt t="58582" x="5554663" y="5292725"/>
          <p14:tracePt t="58598" x="5360988" y="5275263"/>
          <p14:tracePt t="58615" x="5172075" y="5251450"/>
          <p14:tracePt t="58632" x="5006975" y="5235575"/>
          <p14:tracePt t="58648" x="4897438" y="5235575"/>
          <p14:tracePt t="58665" x="4818063" y="5251450"/>
          <p14:tracePt t="58681" x="4697413" y="5286375"/>
          <p14:tracePt t="58698" x="4618038" y="5308600"/>
          <p14:tracePt t="58715" x="4532313" y="5326063"/>
          <p14:tracePt t="58732" x="4457700" y="5349875"/>
          <p14:tracePt t="58748" x="4394200" y="5372100"/>
          <p14:tracePt t="58765" x="4325938" y="5407025"/>
          <p14:tracePt t="58782" x="4268788" y="5440363"/>
          <p14:tracePt t="58798" x="4200525" y="5475288"/>
          <p14:tracePt t="58815" x="4132263" y="5508625"/>
          <p14:tracePt t="58832" x="4075113" y="5537200"/>
          <p14:tracePt t="58849" x="4035425" y="5565775"/>
          <p14:tracePt t="58865" x="4017963" y="5594350"/>
          <p14:tracePt t="58881" x="4006850" y="5640388"/>
          <p14:tracePt t="58899" x="4006850" y="5675313"/>
          <p14:tracePt t="58915" x="4006850" y="5708650"/>
          <p14:tracePt t="58932" x="4006850" y="5743575"/>
          <p14:tracePt t="58948" x="4011613" y="5789613"/>
          <p14:tracePt t="58965" x="4040188" y="5864225"/>
          <p14:tracePt t="58982" x="4092575" y="5943600"/>
          <p14:tracePt t="58998" x="4125913" y="6000750"/>
          <p14:tracePt t="59015" x="4165600" y="6046788"/>
          <p14:tracePt t="59032" x="4194175" y="6086475"/>
          <p14:tracePt t="59048" x="4229100" y="6115050"/>
          <p14:tracePt t="59065" x="4264025" y="6143625"/>
          <p14:tracePt t="59082" x="4325938" y="6178550"/>
          <p14:tracePt t="59099" x="4389438" y="6200775"/>
          <p14:tracePt t="59115" x="4479925" y="6223000"/>
          <p14:tracePt t="59131" x="4594225" y="6246813"/>
          <p14:tracePt t="59148" x="4732338" y="6251575"/>
          <p14:tracePt t="59165" x="4879975" y="6251575"/>
          <p14:tracePt t="59181" x="5046663" y="6235700"/>
          <p14:tracePt t="59198" x="5200650" y="6218238"/>
          <p14:tracePt t="59215" x="5360988" y="6194425"/>
          <p14:tracePt t="59232" x="5497513" y="6178550"/>
          <p14:tracePt t="59248" x="5635625" y="6154738"/>
          <p14:tracePt t="59265" x="5765800" y="6126163"/>
          <p14:tracePt t="59282" x="5908675" y="6097588"/>
          <p14:tracePt t="59298" x="6121400" y="6035675"/>
          <p14:tracePt t="59315" x="6257925" y="5983288"/>
          <p14:tracePt t="59331" x="6394450" y="5937250"/>
          <p14:tracePt t="59349" x="6503988" y="5903913"/>
          <p14:tracePt t="59365" x="6618288" y="5868988"/>
          <p14:tracePt t="59382" x="6704013" y="5840413"/>
          <p14:tracePt t="59398" x="6754813" y="5811838"/>
          <p14:tracePt t="59415" x="6772275" y="5783263"/>
          <p14:tracePt t="59432" x="6783388" y="5761038"/>
          <p14:tracePt t="59448" x="6783388" y="5726113"/>
          <p14:tracePt t="59465" x="6778625" y="5680075"/>
          <p14:tracePt t="59482" x="6704013" y="5594350"/>
          <p14:tracePt t="59498" x="6607175" y="5526088"/>
          <p14:tracePt t="59516" x="6469063" y="5457825"/>
          <p14:tracePt t="59532" x="6303963" y="5389563"/>
          <p14:tracePt t="59549" x="6103938" y="5332413"/>
          <p14:tracePt t="59566" x="5903913" y="5292725"/>
          <p14:tracePt t="59583" x="5721350" y="5268913"/>
          <p14:tracePt t="59599" x="5532438" y="5251450"/>
          <p14:tracePt t="59616" x="5378450" y="5235575"/>
          <p14:tracePt t="59632" x="5246688" y="5218113"/>
          <p14:tracePt t="59649" x="5154613" y="5211763"/>
          <p14:tracePt t="59666" x="5086350" y="5207000"/>
          <p14:tracePt t="59683" x="5022850" y="5200650"/>
          <p14:tracePt t="59699" x="4949825" y="5200650"/>
          <p14:tracePt t="59716" x="4879975" y="5200650"/>
          <p14:tracePt t="59733" x="4811713" y="5200650"/>
          <p14:tracePt t="59749" x="4754563" y="5211763"/>
          <p14:tracePt t="59766" x="4708525" y="5222875"/>
          <p14:tracePt t="59783" x="4675188" y="5240338"/>
          <p14:tracePt t="59799" x="4657725" y="5251450"/>
          <p14:tracePt t="59835" x="4651375" y="5257800"/>
          <p14:tracePt t="59851" x="4646613" y="5257800"/>
          <p14:tracePt t="59852" x="4646613" y="5264150"/>
          <p14:tracePt t="59866" x="4640263" y="5280025"/>
          <p14:tracePt t="59866" x="4629150" y="5292725"/>
          <p14:tracePt t="59883" x="4611688" y="5321300"/>
          <p14:tracePt t="59899" x="4600575" y="5337175"/>
          <p14:tracePt t="59916" x="4600575" y="5360988"/>
          <p14:tracePt t="59932" x="4594225" y="5365750"/>
          <p14:tracePt t="60063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Hot Atom </a:t>
            </a:r>
            <a:r>
              <a:rPr lang="en-US" dirty="0" smtClean="0"/>
              <a:t>Chemistry:  Chemical Reactions</a:t>
            </a:r>
            <a:endParaRPr lang="en-US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724400" cy="533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Beta </a:t>
            </a:r>
            <a:r>
              <a:rPr lang="en-US" sz="2000" dirty="0" smtClean="0"/>
              <a:t>reactions can also be exploited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TeO</a:t>
            </a:r>
            <a:r>
              <a:rPr lang="en-US" sz="2000" baseline="-25000" dirty="0"/>
              <a:t>3</a:t>
            </a:r>
            <a:r>
              <a:rPr lang="en-US" sz="2000" baseline="30000" dirty="0"/>
              <a:t>2-</a:t>
            </a:r>
            <a:r>
              <a:rPr lang="en-US" sz="2000" dirty="0">
                <a:sym typeface="Wingdings" pitchFamily="2" charset="2"/>
              </a:rPr>
              <a:t>IO</a:t>
            </a:r>
            <a:r>
              <a:rPr lang="en-US" sz="2000" baseline="-25000" dirty="0">
                <a:sym typeface="Wingdings" pitchFamily="2" charset="2"/>
              </a:rPr>
              <a:t>3</a:t>
            </a:r>
            <a:r>
              <a:rPr lang="en-US" sz="2000" baseline="30000" dirty="0">
                <a:sym typeface="Wingdings" pitchFamily="2" charset="2"/>
              </a:rPr>
              <a:t>-</a:t>
            </a:r>
            <a:r>
              <a:rPr lang="en-US" sz="2000" dirty="0">
                <a:sym typeface="Wingdings" pitchFamily="2" charset="2"/>
              </a:rPr>
              <a:t> + e</a:t>
            </a:r>
            <a:r>
              <a:rPr lang="en-US" sz="2000" baseline="30000" dirty="0">
                <a:sym typeface="Wingdings" pitchFamily="2" charset="2"/>
              </a:rPr>
              <a:t>-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Recoil is not quantized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Kinetic energy shared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E is maximum beta energy (MeV)</a:t>
            </a:r>
          </a:p>
          <a:p>
            <a:pPr lvl="4">
              <a:lnSpc>
                <a:spcPct val="90000"/>
              </a:lnSpc>
            </a:pPr>
            <a:r>
              <a:rPr lang="en-US" sz="2000" dirty="0"/>
              <a:t>R</a:t>
            </a:r>
            <a:r>
              <a:rPr lang="en-US" sz="2000" baseline="-25000" dirty="0"/>
              <a:t>max</a:t>
            </a:r>
            <a:r>
              <a:rPr lang="en-US" sz="2000" dirty="0"/>
              <a:t>(eV)=573E(E+1.02)/M</a:t>
            </a:r>
          </a:p>
          <a:p>
            <a:pPr lvl="4">
              <a:lnSpc>
                <a:spcPct val="90000"/>
              </a:lnSpc>
            </a:pPr>
            <a:r>
              <a:rPr lang="en-US" sz="2000" dirty="0"/>
              <a:t>0.5 MeV in 100 amu is about 4 MeV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Energy is distributed </a:t>
            </a:r>
          </a:p>
          <a:p>
            <a:pPr lvl="4">
              <a:lnSpc>
                <a:spcPct val="90000"/>
              </a:lnSpc>
            </a:pPr>
            <a:r>
              <a:rPr lang="en-US" sz="2000" dirty="0"/>
              <a:t>Translational, rotational, vibrational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Bond usually not broken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Internal conversion set atom in excited state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Rearrangement of </a:t>
            </a:r>
            <a:r>
              <a:rPr lang="en-US" sz="2000" dirty="0" smtClean="0"/>
              <a:t>electrons and drive chemical reactions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Separation of isomers</a:t>
            </a:r>
            <a:endParaRPr lang="en-US" sz="20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9487" y="2286000"/>
            <a:ext cx="4254513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72"/>
    </mc:Choice>
    <mc:Fallback xmlns="">
      <p:transition spd="slow" advTm="5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79" x="2840038" y="3389313"/>
          <p14:tracePt t="12480" x="2822575" y="3389313"/>
          <p14:tracePt t="12496" x="2817813" y="3389313"/>
          <p14:tracePt t="12496" x="2782888" y="3389313"/>
          <p14:tracePt t="12512" x="2732088" y="3389313"/>
          <p14:tracePt t="12529" x="2674938" y="3389313"/>
          <p14:tracePt t="12545" x="2611438" y="3389313"/>
          <p14:tracePt t="12561" x="2549525" y="3389313"/>
          <p14:tracePt t="12578" x="2486025" y="3394075"/>
          <p14:tracePt t="12594" x="2417763" y="3411538"/>
          <p14:tracePt t="12611" x="2325688" y="3422650"/>
          <p14:tracePt t="12628" x="2211388" y="3451225"/>
          <p14:tracePt t="12645" x="2092325" y="3486150"/>
          <p14:tracePt t="12661" x="1931988" y="3525838"/>
          <p14:tracePt t="12678" x="1789113" y="3560763"/>
          <p14:tracePt t="12695" x="1651000" y="3629025"/>
          <p14:tracePt t="12712" x="1554163" y="3679825"/>
          <p14:tracePt t="12728" x="1468438" y="3732213"/>
          <p14:tracePt t="12745" x="1382713" y="3789363"/>
          <p14:tracePt t="12761" x="1308100" y="3840163"/>
          <p14:tracePt t="12778" x="1268413" y="3875088"/>
          <p14:tracePt t="12795" x="1235075" y="3914775"/>
          <p14:tracePt t="12811" x="1211263" y="3943350"/>
          <p14:tracePt t="12828" x="1193800" y="3971925"/>
          <p14:tracePt t="12845" x="1182688" y="3994150"/>
          <p14:tracePt t="12861" x="1177925" y="4022725"/>
          <p14:tracePt t="12878" x="1177925" y="4040188"/>
          <p14:tracePt t="12895" x="1177925" y="4075113"/>
          <p14:tracePt t="12912" x="1206500" y="4114800"/>
          <p14:tracePt t="12929" x="1250950" y="4160838"/>
          <p14:tracePt t="12945" x="1308100" y="4200525"/>
          <p14:tracePt t="12960" x="1360488" y="4235450"/>
          <p14:tracePt t="12977" x="1428750" y="4268788"/>
          <p14:tracePt t="12994" x="1508125" y="4314825"/>
          <p14:tracePt t="13011" x="1600200" y="4354513"/>
          <p14:tracePt t="13028" x="1697038" y="4400550"/>
          <p14:tracePt t="13045" x="1800225" y="4422775"/>
          <p14:tracePt t="13061" x="1908175" y="4446588"/>
          <p14:tracePt t="13079" x="2011363" y="4451350"/>
          <p14:tracePt t="13095" x="2108200" y="4457700"/>
          <p14:tracePt t="13095" x="2149475" y="4468813"/>
          <p14:tracePt t="13112" x="2246313" y="4468813"/>
          <p14:tracePt t="13128" x="2349500" y="4457700"/>
          <p14:tracePt t="13145" x="2457450" y="4457700"/>
          <p14:tracePt t="13161" x="2578100" y="4457700"/>
          <p14:tracePt t="13178" x="2703513" y="4468813"/>
          <p14:tracePt t="13195" x="2851150" y="4479925"/>
          <p14:tracePt t="13211" x="2989263" y="4492625"/>
          <p14:tracePt t="13228" x="3125788" y="4514850"/>
          <p14:tracePt t="13245" x="3268663" y="4537075"/>
          <p14:tracePt t="13261" x="3422650" y="4578350"/>
          <p14:tracePt t="13279" x="3611563" y="4606925"/>
          <p14:tracePt t="13295" x="3875088" y="4622800"/>
          <p14:tracePt t="13312" x="4011613" y="4622800"/>
          <p14:tracePt t="13328" x="4132263" y="4600575"/>
          <p14:tracePt t="13345" x="4251325" y="4578350"/>
          <p14:tracePt t="13361" x="4360863" y="4543425"/>
          <p14:tracePt t="13378" x="4464050" y="4497388"/>
          <p14:tracePt t="13395" x="4565650" y="4429125"/>
          <p14:tracePt t="13411" x="4668838" y="4343400"/>
          <p14:tracePt t="13428" x="4732338" y="4257675"/>
          <p14:tracePt t="13445" x="4783138" y="4178300"/>
          <p14:tracePt t="13461" x="4811713" y="4079875"/>
          <p14:tracePt t="13478" x="4818063" y="4011613"/>
          <p14:tracePt t="13495" x="4789488" y="3903663"/>
          <p14:tracePt t="13512" x="4754563" y="3846513"/>
          <p14:tracePt t="13528" x="4697413" y="3783013"/>
          <p14:tracePt t="13544" x="4629150" y="3736975"/>
          <p14:tracePt t="13561" x="4514850" y="3675063"/>
          <p14:tracePt t="13578" x="4360863" y="3611563"/>
          <p14:tracePt t="13595" x="4178300" y="3536950"/>
          <p14:tracePt t="13611" x="4000500" y="3468688"/>
          <p14:tracePt t="13628" x="3829050" y="3422650"/>
          <p14:tracePt t="13645" x="3668713" y="3389313"/>
          <p14:tracePt t="13661" x="3514725" y="3365500"/>
          <p14:tracePt t="13678" x="3365500" y="3360738"/>
          <p14:tracePt t="13695" x="3103563" y="3360738"/>
          <p14:tracePt t="13712" x="2921000" y="3360738"/>
          <p14:tracePt t="13728" x="2743200" y="3378200"/>
          <p14:tracePt t="13744" x="2606675" y="3411538"/>
          <p14:tracePt t="13761" x="2479675" y="3446463"/>
          <p14:tracePt t="13778" x="2365375" y="3503613"/>
          <p14:tracePt t="13795" x="2239963" y="3560763"/>
          <p14:tracePt t="13811" x="2125663" y="3635375"/>
          <p14:tracePt t="13828" x="2017713" y="3708400"/>
          <p14:tracePt t="13845" x="1920875" y="3811588"/>
          <p14:tracePt t="13861" x="1835150" y="3937000"/>
          <p14:tracePt t="13878" x="1736725" y="4092575"/>
          <p14:tracePt t="13894" x="1600200" y="4297363"/>
          <p14:tracePt t="13911" x="1531938" y="4411663"/>
          <p14:tracePt t="13928" x="1492250" y="4508500"/>
          <p14:tracePt t="13945" x="1479550" y="4589463"/>
          <p14:tracePt t="13961" x="1479550" y="4664075"/>
          <p14:tracePt t="13978" x="1492250" y="4714875"/>
          <p14:tracePt t="13995" x="1520825" y="4754563"/>
          <p14:tracePt t="14011" x="1554163" y="4789488"/>
          <p14:tracePt t="14028" x="1606550" y="4818063"/>
          <p14:tracePt t="14044" x="1685925" y="4835525"/>
          <p14:tracePt t="14061" x="1793875" y="4835525"/>
          <p14:tracePt t="14078" x="1960563" y="4835525"/>
          <p14:tracePt t="14095" x="2235200" y="4829175"/>
          <p14:tracePt t="14111" x="2428875" y="4818063"/>
          <p14:tracePt t="14128" x="2611438" y="4811713"/>
          <p14:tracePt t="14145" x="2817813" y="4794250"/>
          <p14:tracePt t="14161" x="3017838" y="4778375"/>
          <p14:tracePt t="14178" x="3217863" y="4743450"/>
          <p14:tracePt t="14195" x="3406775" y="4703763"/>
          <p14:tracePt t="14211" x="3554413" y="4664075"/>
          <p14:tracePt t="14228" x="3686175" y="4635500"/>
          <p14:tracePt t="14245" x="3806825" y="4594225"/>
          <p14:tracePt t="14261" x="3921125" y="4560888"/>
          <p14:tracePt t="14278" x="4035425" y="4497388"/>
          <p14:tracePt t="14295" x="4165600" y="4406900"/>
          <p14:tracePt t="14311" x="4222750" y="4354513"/>
          <p14:tracePt t="14328" x="4251325" y="4314825"/>
          <p14:tracePt t="14345" x="4264025" y="4286250"/>
          <p14:tracePt t="14361" x="4264025" y="4268788"/>
          <p14:tracePt t="14378" x="4264025" y="4240213"/>
          <p14:tracePt t="14395" x="4240213" y="4200525"/>
          <p14:tracePt t="14411" x="4194175" y="4149725"/>
          <p14:tracePt t="14428" x="4132263" y="4079875"/>
          <p14:tracePt t="14444" x="4022725" y="4000500"/>
          <p14:tracePt t="14461" x="3897313" y="3932238"/>
          <p14:tracePt t="14478" x="3754438" y="3863975"/>
          <p14:tracePt t="14495" x="3594100" y="3806825"/>
          <p14:tracePt t="14511" x="3343275" y="3743325"/>
          <p14:tracePt t="14528" x="3194050" y="3714750"/>
          <p14:tracePt t="14544" x="3051175" y="3692525"/>
          <p14:tracePt t="14561" x="2908300" y="3686175"/>
          <p14:tracePt t="14578" x="2782888" y="3679825"/>
          <p14:tracePt t="14596" x="2657475" y="3679825"/>
          <p14:tracePt t="14611" x="2536825" y="3703638"/>
          <p14:tracePt t="14628" x="2406650" y="3743325"/>
          <p14:tracePt t="14645" x="2279650" y="3789363"/>
          <p14:tracePt t="14661" x="2154238" y="3851275"/>
          <p14:tracePt t="14678" x="2039938" y="3921125"/>
          <p14:tracePt t="14695" x="1943100" y="4011613"/>
          <p14:tracePt t="14711" x="1817688" y="4165600"/>
          <p14:tracePt t="14728" x="1765300" y="4268788"/>
          <p14:tracePt t="14745" x="1736725" y="4383088"/>
          <p14:tracePt t="14761" x="1725613" y="4492625"/>
          <p14:tracePt t="14778" x="1731963" y="4600575"/>
          <p14:tracePt t="14795" x="1771650" y="4692650"/>
          <p14:tracePt t="14811" x="1822450" y="4765675"/>
          <p14:tracePt t="14828" x="1863725" y="4800600"/>
          <p14:tracePt t="14844" x="1914525" y="4822825"/>
          <p14:tracePt t="14861" x="1971675" y="4840288"/>
          <p14:tracePt t="14878" x="2057400" y="4851400"/>
          <p14:tracePt t="14895" x="2274888" y="4846638"/>
          <p14:tracePt t="14912" x="2468563" y="4822825"/>
          <p14:tracePt t="14928" x="2692400" y="4789488"/>
          <p14:tracePt t="14944" x="2936875" y="4743450"/>
          <p14:tracePt t="14962" x="3149600" y="4692650"/>
          <p14:tracePt t="14978" x="3378200" y="4622800"/>
          <p14:tracePt t="14995" x="3554413" y="4549775"/>
          <p14:tracePt t="15011" x="3732213" y="4446588"/>
          <p14:tracePt t="15028" x="3875088" y="4343400"/>
          <p14:tracePt t="15044" x="3965575" y="4268788"/>
          <p14:tracePt t="15061" x="3994150" y="4217988"/>
          <p14:tracePt t="15078" x="4006850" y="4171950"/>
          <p14:tracePt t="15078" x="4006850" y="4154488"/>
          <p14:tracePt t="15096" x="4006850" y="4121150"/>
          <p14:tracePt t="15111" x="3971925" y="4064000"/>
          <p14:tracePt t="15128" x="3914775" y="4000500"/>
          <p14:tracePt t="15144" x="3846513" y="3943350"/>
          <p14:tracePt t="15161" x="3754438" y="3879850"/>
          <p14:tracePt t="15178" x="3640138" y="3822700"/>
          <p14:tracePt t="15194" x="3508375" y="3783013"/>
          <p14:tracePt t="15211" x="3360738" y="3743325"/>
          <p14:tracePt t="15228" x="3189288" y="3703638"/>
          <p14:tracePt t="15244" x="3022600" y="3692525"/>
          <p14:tracePt t="15261" x="2868613" y="3692525"/>
          <p14:tracePt t="15278" x="2720975" y="3692525"/>
          <p14:tracePt t="15294" x="2565400" y="3714750"/>
          <p14:tracePt t="15311" x="2314575" y="3754438"/>
          <p14:tracePt t="15328" x="2178050" y="3794125"/>
          <p14:tracePt t="15344" x="2063750" y="3835400"/>
          <p14:tracePt t="15361" x="1978025" y="3868738"/>
          <p14:tracePt t="15378" x="1908175" y="3908425"/>
          <p14:tracePt t="15394" x="1863725" y="3954463"/>
          <p14:tracePt t="15411" x="1846263" y="4000500"/>
          <p14:tracePt t="15428" x="1835150" y="4046538"/>
          <p14:tracePt t="15444" x="1835150" y="4075113"/>
          <p14:tracePt t="15461" x="1846263" y="4103688"/>
          <p14:tracePt t="15478" x="1868488" y="4121150"/>
          <p14:tracePt t="15494" x="1885950" y="4125913"/>
          <p14:tracePt t="15511" x="1954213" y="4125913"/>
          <p14:tracePt t="15528" x="2035175" y="4125913"/>
          <p14:tracePt t="15544" x="2154238" y="4114800"/>
          <p14:tracePt t="15561" x="2303463" y="4075113"/>
          <p14:tracePt t="15578" x="2463800" y="4022725"/>
          <p14:tracePt t="15594" x="2635250" y="3965575"/>
          <p14:tracePt t="15611" x="2800350" y="3921125"/>
          <p14:tracePt t="15628" x="2943225" y="3875088"/>
          <p14:tracePt t="15645" x="3074988" y="3835400"/>
          <p14:tracePt t="15661" x="3171825" y="3789363"/>
          <p14:tracePt t="15678" x="3222625" y="3754438"/>
          <p14:tracePt t="15694" x="3246438" y="3721100"/>
          <p14:tracePt t="15712" x="3251200" y="3708400"/>
          <p14:tracePt t="15728" x="3257550" y="3692525"/>
          <p14:tracePt t="15745" x="3257550" y="3668713"/>
          <p14:tracePt t="15761" x="3251200" y="3651250"/>
          <p14:tracePt t="15778" x="3235325" y="3629025"/>
          <p14:tracePt t="15794" x="3194050" y="3600450"/>
          <p14:tracePt t="15811" x="3143250" y="3578225"/>
          <p14:tracePt t="15828" x="3079750" y="3549650"/>
          <p14:tracePt t="15844" x="3006725" y="3536950"/>
          <p14:tracePt t="15861" x="2943225" y="3532188"/>
          <p14:tracePt t="15878" x="2863850" y="3525838"/>
          <p14:tracePt t="15894" x="2703513" y="3525838"/>
          <p14:tracePt t="15911" x="2578100" y="3543300"/>
          <p14:tracePt t="15928" x="2457450" y="3571875"/>
          <p14:tracePt t="15945" x="2325688" y="3611563"/>
          <p14:tracePt t="15961" x="2217738" y="3657600"/>
          <p14:tracePt t="15978" x="2160588" y="3703638"/>
          <p14:tracePt t="15994" x="2120900" y="3743325"/>
          <p14:tracePt t="16012" x="2097088" y="3794125"/>
          <p14:tracePt t="16029" x="2085975" y="3835400"/>
          <p14:tracePt t="16045" x="2079625" y="3875088"/>
          <p14:tracePt t="16062" x="2079625" y="3925888"/>
          <p14:tracePt t="16079" x="2103438" y="4006850"/>
          <p14:tracePt t="16095" x="2178050" y="4125913"/>
          <p14:tracePt t="16113" x="2239963" y="4194175"/>
          <p14:tracePt t="16129" x="2320925" y="4246563"/>
          <p14:tracePt t="16146" x="2411413" y="4275138"/>
          <p14:tracePt t="16162" x="2508250" y="4292600"/>
          <p14:tracePt t="16179" x="2628900" y="4303713"/>
          <p14:tracePt t="16195" x="2760663" y="4308475"/>
          <p14:tracePt t="16212" x="2914650" y="4308475"/>
          <p14:tracePt t="16229" x="3079750" y="4303713"/>
          <p14:tracePt t="16246" x="3228975" y="4286250"/>
          <p14:tracePt t="16262" x="3360738" y="4246563"/>
          <p14:tracePt t="16279" x="3492500" y="4206875"/>
          <p14:tracePt t="16295" x="3663950" y="4149725"/>
          <p14:tracePt t="16312" x="3760788" y="4103688"/>
          <p14:tracePt t="16329" x="3817938" y="4068763"/>
          <p14:tracePt t="16346" x="3851275" y="4046538"/>
          <p14:tracePt t="16362" x="3875088" y="4011613"/>
          <p14:tracePt t="16379" x="3886200" y="3983038"/>
          <p14:tracePt t="16395" x="3886200" y="3954463"/>
          <p14:tracePt t="16412" x="3886200" y="3921125"/>
          <p14:tracePt t="16429" x="3863975" y="3879850"/>
          <p14:tracePt t="16445" x="3817938" y="3840163"/>
          <p14:tracePt t="16462" x="3732213" y="3778250"/>
          <p14:tracePt t="16479" x="3606800" y="3721100"/>
          <p14:tracePt t="16495" x="3365500" y="3646488"/>
          <p14:tracePt t="16512" x="3189288" y="3611563"/>
          <p14:tracePt t="16529" x="3011488" y="3600450"/>
          <p14:tracePt t="16545" x="2846388" y="3600450"/>
          <p14:tracePt t="16562" x="2703513" y="3606800"/>
          <p14:tracePt t="16579" x="2571750" y="3640138"/>
          <p14:tracePt t="16595" x="2479675" y="3657600"/>
          <p14:tracePt t="16612" x="2411413" y="3692525"/>
          <p14:tracePt t="16629" x="2349500" y="3732213"/>
          <p14:tracePt t="16645" x="2292350" y="3771900"/>
          <p14:tracePt t="16662" x="2251075" y="3835400"/>
          <p14:tracePt t="16679" x="2228850" y="3892550"/>
          <p14:tracePt t="16695" x="2200275" y="3978275"/>
          <p14:tracePt t="16712" x="2193925" y="4029075"/>
          <p14:tracePt t="16729" x="2193925" y="4079875"/>
          <p14:tracePt t="16745" x="2206625" y="4137025"/>
          <p14:tracePt t="16762" x="2239963" y="4211638"/>
          <p14:tracePt t="16779" x="2286000" y="4279900"/>
          <p14:tracePt t="16795" x="2349500" y="4354513"/>
          <p14:tracePt t="16812" x="2417763" y="4406900"/>
          <p14:tracePt t="16829" x="2503488" y="4451350"/>
          <p14:tracePt t="16846" x="2617788" y="4475163"/>
          <p14:tracePt t="16862" x="2754313" y="4475163"/>
          <p14:tracePt t="16879" x="2892425" y="4457700"/>
          <p14:tracePt t="16895" x="3063875" y="4406900"/>
          <p14:tracePt t="16912" x="3178175" y="4365625"/>
          <p14:tracePt t="16929" x="3251200" y="4332288"/>
          <p14:tracePt t="16945" x="3303588" y="4308475"/>
          <p14:tracePt t="16962" x="3308350" y="4303713"/>
          <p14:tracePt t="16979" x="3308350" y="4297363"/>
          <p14:tracePt t="17285" x="0" y="0"/>
        </p14:tracePtLst>
        <p14:tracePtLst>
          <p14:tracePt t="20328" x="2903538" y="4868863"/>
          <p14:tracePt t="20376" x="2908300" y="4868863"/>
          <p14:tracePt t="20384" x="2921000" y="4864100"/>
          <p14:tracePt t="20392" x="2932113" y="4864100"/>
          <p14:tracePt t="20412" x="2954338" y="4857750"/>
          <p14:tracePt t="20416" x="2978150" y="4851400"/>
          <p14:tracePt t="20429" x="3000375" y="4851400"/>
          <p14:tracePt t="20536" x="3000375" y="4846638"/>
          <p14:tracePt t="20544" x="3000375" y="4835525"/>
          <p14:tracePt t="20552" x="2949575" y="4800600"/>
          <p14:tracePt t="20568" x="2863850" y="4749800"/>
          <p14:tracePt t="20584" x="2765425" y="4703763"/>
          <p14:tracePt t="20600" x="2657475" y="4675188"/>
          <p14:tracePt t="20616" x="2549525" y="4622800"/>
          <p14:tracePt t="20632" x="2446338" y="4578350"/>
          <p14:tracePt t="20648" x="2378075" y="4543425"/>
          <p14:tracePt t="20664" x="2332038" y="4532313"/>
          <p14:tracePt t="20678" x="2279650" y="4521200"/>
          <p14:tracePt t="20695" x="2193925" y="4508500"/>
          <p14:tracePt t="20720" x="2125663" y="4503738"/>
          <p14:tracePt t="20736" x="2035175" y="4503738"/>
          <p14:tracePt t="20752" x="1936750" y="4503738"/>
          <p14:tracePt t="20762" x="1822450" y="4508500"/>
          <p14:tracePt t="20778" x="1708150" y="4514850"/>
          <p14:tracePt t="20795" x="1589088" y="4525963"/>
          <p14:tracePt t="20812" x="1485900" y="4543425"/>
          <p14:tracePt t="20828" x="1400175" y="4572000"/>
          <p14:tracePt t="20845" x="1325563" y="4606925"/>
          <p14:tracePt t="20862" x="1268413" y="4640263"/>
          <p14:tracePt t="20878" x="1200150" y="4675188"/>
          <p14:tracePt t="20895" x="1131888" y="4721225"/>
          <p14:tracePt t="20912" x="1103313" y="4754563"/>
          <p14:tracePt t="20928" x="1079500" y="4789488"/>
          <p14:tracePt t="20945" x="1050925" y="4829175"/>
          <p14:tracePt t="20962" x="1028700" y="4857750"/>
          <p14:tracePt t="20978" x="1006475" y="4886325"/>
          <p14:tracePt t="20995" x="989013" y="4903788"/>
          <p14:tracePt t="21012" x="982663" y="4921250"/>
          <p14:tracePt t="21029" x="977900" y="4932363"/>
          <p14:tracePt t="21045" x="977900" y="4943475"/>
          <p14:tracePt t="21062" x="977900" y="4954588"/>
          <p14:tracePt t="21078" x="977900" y="4965700"/>
          <p14:tracePt t="21095" x="982663" y="4989513"/>
          <p14:tracePt t="21112" x="1006475" y="5006975"/>
          <p14:tracePt t="21129" x="1022350" y="5018088"/>
          <p14:tracePt t="21145" x="1039813" y="5022850"/>
          <p14:tracePt t="21162" x="1068388" y="5035550"/>
          <p14:tracePt t="21178" x="1103313" y="5051425"/>
          <p14:tracePt t="21196" x="1171575" y="5068888"/>
          <p14:tracePt t="21212" x="1246188" y="5097463"/>
          <p14:tracePt t="21229" x="1325563" y="5121275"/>
          <p14:tracePt t="21245" x="1411288" y="5143500"/>
          <p14:tracePt t="21262" x="1492250" y="5154613"/>
          <p14:tracePt t="21278" x="1554163" y="5160963"/>
          <p14:tracePt t="21295" x="1628775" y="5172075"/>
          <p14:tracePt t="21295" x="1668463" y="5172075"/>
          <p14:tracePt t="21312" x="1743075" y="5189538"/>
          <p14:tracePt t="21329" x="1839913" y="5194300"/>
          <p14:tracePt t="21345" x="1943100" y="5207000"/>
          <p14:tracePt t="21362" x="2051050" y="5218113"/>
          <p14:tracePt t="21378" x="2165350" y="5222875"/>
          <p14:tracePt t="21395" x="2279650" y="5229225"/>
          <p14:tracePt t="21412" x="2393950" y="5240338"/>
          <p14:tracePt t="21429" x="2532063" y="5240338"/>
          <p14:tracePt t="21445" x="2679700" y="5240338"/>
          <p14:tracePt t="21462" x="2835275" y="5246688"/>
          <p14:tracePt t="21478" x="3000375" y="5251450"/>
          <p14:tracePt t="21495" x="3165475" y="5264150"/>
          <p14:tracePt t="21512" x="3389313" y="5257800"/>
          <p14:tracePt t="21529" x="3536950" y="5235575"/>
          <p14:tracePt t="21545" x="3657600" y="5211763"/>
          <p14:tracePt t="21562" x="3789363" y="5200650"/>
          <p14:tracePt t="21578" x="3908425" y="5183188"/>
          <p14:tracePt t="21595" x="4035425" y="5178425"/>
          <p14:tracePt t="21612" x="4154488" y="5160963"/>
          <p14:tracePt t="21629" x="4275138" y="5132388"/>
          <p14:tracePt t="21645" x="4394200" y="5103813"/>
          <p14:tracePt t="21662" x="4492625" y="5064125"/>
          <p14:tracePt t="21678" x="4578350" y="5029200"/>
          <p14:tracePt t="21695" x="4651375" y="4994275"/>
          <p14:tracePt t="21712" x="4737100" y="4943475"/>
          <p14:tracePt t="21729" x="4778375" y="4914900"/>
          <p14:tracePt t="21745" x="4794250" y="4892675"/>
          <p14:tracePt t="21762" x="4800600" y="4879975"/>
          <p14:tracePt t="21840" x="4800600" y="4875213"/>
          <p14:tracePt t="21848" x="4789488" y="4868863"/>
          <p14:tracePt t="21862" x="4765675" y="4857750"/>
          <p14:tracePt t="21862" x="4692650" y="4829175"/>
          <p14:tracePt t="21878" x="4549775" y="4783138"/>
          <p14:tracePt t="21895" x="4235450" y="4686300"/>
          <p14:tracePt t="21912" x="4000500" y="4622800"/>
          <p14:tracePt t="21928" x="3783013" y="4578350"/>
          <p14:tracePt t="21945" x="3606800" y="4554538"/>
          <p14:tracePt t="21962" x="3422650" y="4537075"/>
          <p14:tracePt t="21978" x="3246438" y="4514850"/>
          <p14:tracePt t="21995" x="3057525" y="4497388"/>
          <p14:tracePt t="22012" x="2886075" y="4479925"/>
          <p14:tracePt t="22029" x="2720975" y="4475163"/>
          <p14:tracePt t="22045" x="2549525" y="4457700"/>
          <p14:tracePt t="22062" x="2393950" y="4457700"/>
          <p14:tracePt t="22078" x="2228850" y="4457700"/>
          <p14:tracePt t="22095" x="1949450" y="4475163"/>
          <p14:tracePt t="22112" x="1771650" y="4479925"/>
          <p14:tracePt t="22128" x="1606550" y="4492625"/>
          <p14:tracePt t="22145" x="1463675" y="4492625"/>
          <p14:tracePt t="22162" x="1354138" y="4492625"/>
          <p14:tracePt t="22178" x="1292225" y="4503738"/>
          <p14:tracePt t="22196" x="1250950" y="4521200"/>
          <p14:tracePt t="22212" x="1217613" y="4537075"/>
          <p14:tracePt t="22228" x="1182688" y="4560888"/>
          <p14:tracePt t="22245" x="1136650" y="4589463"/>
          <p14:tracePt t="22262" x="1092200" y="4622800"/>
          <p14:tracePt t="22278" x="1050925" y="4664075"/>
          <p14:tracePt t="22295" x="1017588" y="4703763"/>
          <p14:tracePt t="22312" x="971550" y="4789488"/>
          <p14:tracePt t="22328" x="949325" y="4846638"/>
          <p14:tracePt t="22345" x="936625" y="4886325"/>
          <p14:tracePt t="22362" x="931863" y="4926013"/>
          <p14:tracePt t="22378" x="931863" y="4949825"/>
          <p14:tracePt t="22395" x="931863" y="4978400"/>
          <p14:tracePt t="22412" x="931863" y="4989513"/>
          <p14:tracePt t="22428" x="931863" y="5018088"/>
          <p14:tracePt t="22445" x="942975" y="5035550"/>
          <p14:tracePt t="22462" x="960438" y="5068888"/>
          <p14:tracePt t="22478" x="982663" y="5103813"/>
          <p14:tracePt t="22495" x="1017588" y="5137150"/>
          <p14:tracePt t="22512" x="1046163" y="5165725"/>
          <p14:tracePt t="22528" x="1074738" y="5189538"/>
          <p14:tracePt t="22545" x="1120775" y="5211763"/>
          <p14:tracePt t="22562" x="1193800" y="5240338"/>
          <p14:tracePt t="22578" x="1296988" y="5268913"/>
          <p14:tracePt t="22595" x="1428750" y="5297488"/>
          <p14:tracePt t="22612" x="1549400" y="5321300"/>
          <p14:tracePt t="22628" x="1668463" y="5337175"/>
          <p14:tracePt t="22645" x="1800225" y="5343525"/>
          <p14:tracePt t="22662" x="1936750" y="5349875"/>
          <p14:tracePt t="22678" x="2074863" y="5360988"/>
          <p14:tracePt t="22695" x="2297113" y="5365750"/>
          <p14:tracePt t="22712" x="2446338" y="5365750"/>
          <p14:tracePt t="22728" x="2600325" y="5354638"/>
          <p14:tracePt t="22745" x="2760663" y="5343525"/>
          <p14:tracePt t="22762" x="2914650" y="5321300"/>
          <p14:tracePt t="22778" x="3074988" y="5286375"/>
          <p14:tracePt t="22795" x="3222625" y="5246688"/>
          <p14:tracePt t="22812" x="3371850" y="5218113"/>
          <p14:tracePt t="22828" x="3514725" y="5183188"/>
          <p14:tracePt t="22845" x="3663950" y="5143500"/>
          <p14:tracePt t="22862" x="3794125" y="5097463"/>
          <p14:tracePt t="22878" x="3921125" y="5035550"/>
          <p14:tracePt t="22895" x="4068763" y="4978400"/>
          <p14:tracePt t="22912" x="4125913" y="4954588"/>
          <p14:tracePt t="22928" x="4154488" y="4932363"/>
          <p14:tracePt t="22945" x="4178300" y="4914900"/>
          <p14:tracePt t="22962" x="4183063" y="4908550"/>
          <p14:tracePt t="22978" x="4189413" y="4903788"/>
          <p14:tracePt t="22995" x="4200525" y="4897438"/>
          <p14:tracePt t="23012" x="4217988" y="4886325"/>
          <p14:tracePt t="23028" x="4235450" y="4875213"/>
          <p14:tracePt t="23045" x="4251325" y="4864100"/>
          <p14:tracePt t="23062" x="4279900" y="4851400"/>
          <p14:tracePt t="23078" x="4308475" y="4840288"/>
          <p14:tracePt t="23095" x="4354513" y="4822825"/>
          <p14:tracePt t="23112" x="4383088" y="4811713"/>
          <p14:tracePt t="23128" x="4429125" y="4794250"/>
          <p14:tracePt t="23145" x="4479925" y="4778375"/>
          <p14:tracePt t="23162" x="4508500" y="4760913"/>
          <p14:tracePt t="23179" x="4521200" y="4749800"/>
          <p14:tracePt t="23195" x="4525963" y="4743450"/>
          <p14:tracePt t="23366" x="0" y="0"/>
        </p14:tracePtLst>
        <p14:tracePtLst>
          <p14:tracePt t="25163" x="3121025" y="5211763"/>
          <p14:tracePt t="25320" x="3114675" y="5211763"/>
          <p14:tracePt t="25328" x="3068638" y="5183188"/>
          <p14:tracePt t="25343" x="3028950" y="5178425"/>
          <p14:tracePt t="25352" x="2943225" y="5149850"/>
          <p14:tracePt t="25368" x="2840038" y="5121275"/>
          <p14:tracePt t="25384" x="2736850" y="5097463"/>
          <p14:tracePt t="25395" x="2657475" y="5080000"/>
          <p14:tracePt t="25411" x="2600325" y="5068888"/>
          <p14:tracePt t="25428" x="2549525" y="5057775"/>
          <p14:tracePt t="25445" x="2503488" y="5051425"/>
          <p14:tracePt t="25462" x="2457450" y="5051425"/>
          <p14:tracePt t="25478" x="2406650" y="5040313"/>
          <p14:tracePt t="25495" x="2320925" y="5040313"/>
          <p14:tracePt t="25512" x="2246313" y="5051425"/>
          <p14:tracePt t="25528" x="2171700" y="5057775"/>
          <p14:tracePt t="25545" x="2092325" y="5068888"/>
          <p14:tracePt t="25562" x="2017713" y="5075238"/>
          <p14:tracePt t="25578" x="1949450" y="5086350"/>
          <p14:tracePt t="25595" x="1897063" y="5092700"/>
          <p14:tracePt t="25611" x="1851025" y="5103813"/>
          <p14:tracePt t="25628" x="1806575" y="5108575"/>
          <p14:tracePt t="25645" x="1782763" y="5114925"/>
          <p14:tracePt t="25662" x="1765300" y="5126038"/>
          <p14:tracePt t="25678" x="1760538" y="5137150"/>
          <p14:tracePt t="25695" x="1760538" y="5154613"/>
          <p14:tracePt t="25712" x="1760538" y="5172075"/>
          <p14:tracePt t="25728" x="1771650" y="5200650"/>
          <p14:tracePt t="25745" x="1789113" y="5222875"/>
          <p14:tracePt t="25762" x="1817688" y="5257800"/>
          <p14:tracePt t="25778" x="1851025" y="5308600"/>
          <p14:tracePt t="25795" x="1908175" y="5372100"/>
          <p14:tracePt t="25811" x="1971675" y="5435600"/>
          <p14:tracePt t="25829" x="2028825" y="5486400"/>
          <p14:tracePt t="25845" x="2079625" y="5532438"/>
          <p14:tracePt t="25862" x="2132013" y="5565775"/>
          <p14:tracePt t="25878" x="2182813" y="5589588"/>
          <p14:tracePt t="25895" x="2246313" y="5618163"/>
          <p14:tracePt t="25912" x="2279650" y="5635625"/>
          <p14:tracePt t="25928" x="2336800" y="5646738"/>
          <p14:tracePt t="25945" x="2400300" y="5657850"/>
          <p14:tracePt t="25961" x="2463800" y="5664200"/>
          <p14:tracePt t="25978" x="2532063" y="5668963"/>
          <p14:tracePt t="25995" x="2606675" y="5675313"/>
          <p14:tracePt t="26011" x="2674938" y="5686425"/>
          <p14:tracePt t="26028" x="2754313" y="5692775"/>
          <p14:tracePt t="26045" x="2846388" y="5697538"/>
          <p14:tracePt t="26061" x="2932113" y="5697538"/>
          <p14:tracePt t="26078" x="3022600" y="5697538"/>
          <p14:tracePt t="26095" x="3154363" y="5697538"/>
          <p14:tracePt t="26112" x="3251200" y="5692775"/>
          <p14:tracePt t="26128" x="3371850" y="5680075"/>
          <p14:tracePt t="26145" x="3508375" y="5675313"/>
          <p14:tracePt t="26161" x="3663950" y="5657850"/>
          <p14:tracePt t="26178" x="3811588" y="5635625"/>
          <p14:tracePt t="26195" x="3954463" y="5607050"/>
          <p14:tracePt t="26211" x="4086225" y="5572125"/>
          <p14:tracePt t="26228" x="4206875" y="5561013"/>
          <p14:tracePt t="26245" x="4332288" y="5543550"/>
          <p14:tracePt t="26261" x="4451350" y="5537200"/>
          <p14:tracePt t="26279" x="4560888" y="5521325"/>
          <p14:tracePt t="26295" x="4692650" y="5497513"/>
          <p14:tracePt t="26312" x="4765675" y="5480050"/>
          <p14:tracePt t="26328" x="4835525" y="5464175"/>
          <p14:tracePt t="26345" x="4879975" y="5435600"/>
          <p14:tracePt t="26361" x="4921250" y="5411788"/>
          <p14:tracePt t="26378" x="4949825" y="5394325"/>
          <p14:tracePt t="26395" x="4972050" y="5372100"/>
          <p14:tracePt t="26411" x="4978400" y="5349875"/>
          <p14:tracePt t="26428" x="4978400" y="5343525"/>
          <p14:tracePt t="26445" x="4978400" y="5332413"/>
          <p14:tracePt t="26461" x="4978400" y="5321300"/>
          <p14:tracePt t="26478" x="4965700" y="5297488"/>
          <p14:tracePt t="26495" x="4914900" y="5251450"/>
          <p14:tracePt t="26512" x="4846638" y="5222875"/>
          <p14:tracePt t="26528" x="4749800" y="5178425"/>
          <p14:tracePt t="26545" x="4640263" y="5132388"/>
          <p14:tracePt t="26561" x="4514850" y="5092700"/>
          <p14:tracePt t="26578" x="4383088" y="5051425"/>
          <p14:tracePt t="26595" x="4246563" y="5022850"/>
          <p14:tracePt t="26612" x="4092575" y="4983163"/>
          <p14:tracePt t="26628" x="3925888" y="4949825"/>
          <p14:tracePt t="26645" x="3749675" y="4926013"/>
          <p14:tracePt t="26661" x="3571875" y="4903788"/>
          <p14:tracePt t="26678" x="3389313" y="4886325"/>
          <p14:tracePt t="26695" x="3132138" y="4864100"/>
          <p14:tracePt t="26712" x="2936875" y="4857750"/>
          <p14:tracePt t="26728" x="2765425" y="4846638"/>
          <p14:tracePt t="26745" x="2578100" y="4846638"/>
          <p14:tracePt t="26761" x="2417763" y="4846638"/>
          <p14:tracePt t="26778" x="2274888" y="4857750"/>
          <p14:tracePt t="26795" x="2154238" y="4886325"/>
          <p14:tracePt t="26811" x="2046288" y="4914900"/>
          <p14:tracePt t="26828" x="1936750" y="4972050"/>
          <p14:tracePt t="26845" x="1839913" y="5011738"/>
          <p14:tracePt t="26861" x="1765300" y="5068888"/>
          <p14:tracePt t="26878" x="1685925" y="5121275"/>
          <p14:tracePt t="26895" x="1606550" y="5183188"/>
          <p14:tracePt t="26912" x="1571625" y="5229225"/>
          <p14:tracePt t="26928" x="1549400" y="5268913"/>
          <p14:tracePt t="26945" x="1531938" y="5308600"/>
          <p14:tracePt t="26961" x="1525588" y="5337175"/>
          <p14:tracePt t="26978" x="1520825" y="5360988"/>
          <p14:tracePt t="26995" x="1520825" y="5365750"/>
          <p14:tracePt t="27011" x="1520825" y="5378450"/>
          <p14:tracePt t="27028" x="1520825" y="5389563"/>
          <p14:tracePt t="27045" x="1531938" y="5411788"/>
          <p14:tracePt t="27061" x="1549400" y="5429250"/>
          <p14:tracePt t="27078" x="1571625" y="5451475"/>
          <p14:tracePt t="27095" x="1617663" y="5475288"/>
          <p14:tracePt t="27112" x="1663700" y="5503863"/>
          <p14:tracePt t="27128" x="1736725" y="5514975"/>
          <p14:tracePt t="27145" x="1851025" y="5543550"/>
          <p14:tracePt t="27161" x="1989138" y="5565775"/>
          <p14:tracePt t="27178" x="2143125" y="5583238"/>
          <p14:tracePt t="27195" x="2303463" y="5600700"/>
          <p14:tracePt t="27211" x="2439988" y="5607050"/>
          <p14:tracePt t="27228" x="2560638" y="5611813"/>
          <p14:tracePt t="27245" x="2663825" y="5611813"/>
          <p14:tracePt t="27261" x="2794000" y="5611813"/>
          <p14:tracePt t="27279" x="2932113" y="5594350"/>
          <p14:tracePt t="27295" x="3079750" y="5583238"/>
          <p14:tracePt t="27295" x="3149600" y="5572125"/>
          <p14:tracePt t="27312" x="3308350" y="5549900"/>
          <p14:tracePt t="27328" x="3463925" y="5526088"/>
          <p14:tracePt t="27345" x="3611563" y="5508625"/>
          <p14:tracePt t="27361" x="3732213" y="5497513"/>
          <p14:tracePt t="27378" x="3851275" y="5475288"/>
          <p14:tracePt t="27395" x="3971925" y="5457825"/>
          <p14:tracePt t="27411" x="4086225" y="5429250"/>
          <p14:tracePt t="27428" x="4189413" y="5400675"/>
          <p14:tracePt t="27445" x="4279900" y="5360988"/>
          <p14:tracePt t="27461" x="4354513" y="5326063"/>
          <p14:tracePt t="27478" x="4418013" y="5297488"/>
          <p14:tracePt t="27495" x="4475163" y="5246688"/>
          <p14:tracePt t="27512" x="4486275" y="5235575"/>
          <p14:tracePt t="27529" x="4486275" y="5222875"/>
          <p14:tracePt t="27545" x="4486275" y="5218113"/>
          <p14:tracePt t="27561" x="4486275" y="5194300"/>
          <p14:tracePt t="27578" x="4475163" y="5172075"/>
          <p14:tracePt t="27595" x="4446588" y="5137150"/>
          <p14:tracePt t="27611" x="4394200" y="5080000"/>
          <p14:tracePt t="27628" x="4303713" y="5022850"/>
          <p14:tracePt t="27645" x="4178300" y="4954588"/>
          <p14:tracePt t="27661" x="4046538" y="4897438"/>
          <p14:tracePt t="27678" x="3932238" y="4846638"/>
          <p14:tracePt t="27695" x="3794125" y="4800600"/>
          <p14:tracePt t="27712" x="3714750" y="4783138"/>
          <p14:tracePt t="27728" x="3629025" y="4760913"/>
          <p14:tracePt t="27745" x="3532188" y="4749800"/>
          <p14:tracePt t="27761" x="3411538" y="4737100"/>
          <p14:tracePt t="27778" x="3263900" y="4737100"/>
          <p14:tracePt t="27795" x="3103563" y="4737100"/>
          <p14:tracePt t="27811" x="2914650" y="4749800"/>
          <p14:tracePt t="27828" x="2760663" y="4765675"/>
          <p14:tracePt t="27845" x="2589213" y="4794250"/>
          <p14:tracePt t="27861" x="2422525" y="4835525"/>
          <p14:tracePt t="27878" x="2246313" y="4875213"/>
          <p14:tracePt t="27895" x="2006600" y="4943475"/>
          <p14:tracePt t="27911" x="1885950" y="4972050"/>
          <p14:tracePt t="27928" x="1789113" y="5006975"/>
          <p14:tracePt t="27945" x="1720850" y="5040313"/>
          <p14:tracePt t="27961" x="1663700" y="5080000"/>
          <p14:tracePt t="27978" x="1617663" y="5114925"/>
          <p14:tracePt t="27995" x="1582738" y="5165725"/>
          <p14:tracePt t="28011" x="1554163" y="5207000"/>
          <p14:tracePt t="28028" x="1543050" y="5251450"/>
          <p14:tracePt t="28045" x="1536700" y="5286375"/>
          <p14:tracePt t="28061" x="1531938" y="5314950"/>
          <p14:tracePt t="28078" x="1531938" y="5349875"/>
          <p14:tracePt t="28095" x="1531938" y="5372100"/>
          <p14:tracePt t="28111" x="1543050" y="5411788"/>
          <p14:tracePt t="28128" x="1549400" y="5435600"/>
          <p14:tracePt t="28145" x="1571625" y="5464175"/>
          <p14:tracePt t="28161" x="1589088" y="5492750"/>
          <p14:tracePt t="28178" x="1617663" y="5508625"/>
          <p14:tracePt t="28195" x="1639888" y="5537200"/>
          <p14:tracePt t="28211" x="1679575" y="5561013"/>
          <p14:tracePt t="28228" x="1736725" y="5583238"/>
          <p14:tracePt t="28244" x="1806575" y="5607050"/>
          <p14:tracePt t="28261" x="1885950" y="5622925"/>
          <p14:tracePt t="28278" x="1989138" y="5646738"/>
          <p14:tracePt t="28295" x="2149475" y="5675313"/>
          <p14:tracePt t="28312" x="2257425" y="5692775"/>
          <p14:tracePt t="28328" x="2400300" y="5708650"/>
          <p14:tracePt t="28344" x="2543175" y="5715000"/>
          <p14:tracePt t="28361" x="2703513" y="5715000"/>
          <p14:tracePt t="28378" x="2846388" y="5715000"/>
          <p14:tracePt t="28395" x="3000375" y="5715000"/>
          <p14:tracePt t="28411" x="3160713" y="5703888"/>
          <p14:tracePt t="28428" x="3314700" y="5686425"/>
          <p14:tracePt t="28445" x="3475038" y="5664200"/>
          <p14:tracePt t="28461" x="3611563" y="5657850"/>
          <p14:tracePt t="28478" x="3732213" y="5640388"/>
          <p14:tracePt t="28495" x="3846513" y="5635625"/>
          <p14:tracePt t="28511" x="4017963" y="5629275"/>
          <p14:tracePt t="28528" x="4125913" y="5611813"/>
          <p14:tracePt t="28545" x="4229100" y="5589588"/>
          <p14:tracePt t="28561" x="4321175" y="5561013"/>
          <p14:tracePt t="28578" x="4422775" y="5532438"/>
          <p14:tracePt t="28595" x="4508500" y="5514975"/>
          <p14:tracePt t="28611" x="4572000" y="5486400"/>
          <p14:tracePt t="28628" x="4622800" y="5468938"/>
          <p14:tracePt t="28645" x="4640263" y="5451475"/>
          <p14:tracePt t="28661" x="4657725" y="5440363"/>
          <p14:tracePt t="28678" x="4657725" y="5429250"/>
          <p14:tracePt t="28695" x="4664075" y="5407025"/>
          <p14:tracePt t="28712" x="4668838" y="5389563"/>
          <p14:tracePt t="28728" x="4675188" y="5372100"/>
          <p14:tracePt t="28745" x="4675188" y="5354638"/>
          <p14:tracePt t="28761" x="4675188" y="5337175"/>
          <p14:tracePt t="28778" x="4675188" y="5314950"/>
          <p14:tracePt t="28795" x="4664075" y="5292725"/>
          <p14:tracePt t="28811" x="4646613" y="5275263"/>
          <p14:tracePt t="28828" x="4640263" y="5251450"/>
          <p14:tracePt t="28844" x="4622800" y="5240338"/>
          <p14:tracePt t="28861" x="4611688" y="5229225"/>
          <p14:tracePt t="28878" x="4589463" y="5207000"/>
          <p14:tracePt t="28895" x="4572000" y="5189538"/>
          <p14:tracePt t="28911" x="4514850" y="5154613"/>
          <p14:tracePt t="28928" x="4440238" y="5121275"/>
          <p14:tracePt t="28944" x="4321175" y="5068888"/>
          <p14:tracePt t="28961" x="4189413" y="5022850"/>
          <p14:tracePt t="28978" x="4079875" y="4994275"/>
          <p14:tracePt t="28996" x="3994150" y="4972050"/>
          <p14:tracePt t="29011" x="3914775" y="4949825"/>
          <p14:tracePt t="29028" x="3811588" y="4921250"/>
          <p14:tracePt t="29045" x="3708400" y="4897438"/>
          <p14:tracePt t="29061" x="3594100" y="4875213"/>
          <p14:tracePt t="29078" x="3503613" y="4864100"/>
          <p14:tracePt t="29095" x="3451225" y="4857750"/>
          <p14:tracePt t="29111" x="3400425" y="4846638"/>
          <p14:tracePt t="29128" x="3371850" y="4840288"/>
          <p14:tracePt t="29144" x="3365500" y="4840288"/>
          <p14:tracePt t="29293" x="0" y="0"/>
        </p14:tracePtLst>
        <p14:tracePtLst>
          <p14:tracePt t="34007" x="6743700" y="2754313"/>
          <p14:tracePt t="34200" x="6743700" y="2749550"/>
          <p14:tracePt t="34208" x="6732588" y="2743200"/>
          <p14:tracePt t="34215" x="6721475" y="2732088"/>
          <p14:tracePt t="34232" x="6704013" y="2725738"/>
          <p14:tracePt t="34237" x="6686550" y="2714625"/>
          <p14:tracePt t="34248" x="6680200" y="2714625"/>
          <p14:tracePt t="34262" x="6657975" y="2703513"/>
          <p14:tracePt t="34278" x="6640513" y="2697163"/>
          <p14:tracePt t="34295" x="6623050" y="2686050"/>
          <p14:tracePt t="34312" x="6594475" y="2674938"/>
          <p14:tracePt t="34329" x="6583363" y="2668588"/>
          <p14:tracePt t="34345" x="6572250" y="2663825"/>
          <p14:tracePt t="34362" x="6554788" y="2657475"/>
          <p14:tracePt t="34379" x="6537325" y="2651125"/>
          <p14:tracePt t="34395" x="6521450" y="2646363"/>
          <p14:tracePt t="34412" x="6508750" y="2640013"/>
          <p14:tracePt t="34429" x="6492875" y="2628900"/>
          <p14:tracePt t="34445" x="6464300" y="2622550"/>
          <p14:tracePt t="34462" x="6429375" y="2611438"/>
          <p14:tracePt t="34479" x="6400800" y="2593975"/>
          <p14:tracePt t="34495" x="6378575" y="2589213"/>
          <p14:tracePt t="34495" x="6365875" y="2578100"/>
          <p14:tracePt t="34512" x="6332538" y="2571750"/>
          <p14:tracePt t="34529" x="6297613" y="2560638"/>
          <p14:tracePt t="34545" x="6269038" y="2549525"/>
          <p14:tracePt t="34562" x="6235700" y="2543175"/>
          <p14:tracePt t="34579" x="6207125" y="2543175"/>
          <p14:tracePt t="34595" x="6165850" y="2536825"/>
          <p14:tracePt t="34612" x="6121400" y="2532063"/>
          <p14:tracePt t="34629" x="6075363" y="2525713"/>
          <p14:tracePt t="34645" x="6007100" y="2520950"/>
          <p14:tracePt t="34662" x="5932488" y="2508250"/>
          <p14:tracePt t="34679" x="5875338" y="2508250"/>
          <p14:tracePt t="34695" x="5772150" y="2503488"/>
          <p14:tracePt t="34712" x="5721350" y="2503488"/>
          <p14:tracePt t="34729" x="5692775" y="2503488"/>
          <p14:tracePt t="34745" x="5680075" y="2503488"/>
          <p14:tracePt t="34762" x="5675313" y="2503488"/>
          <p14:tracePt t="35176" x="5692775" y="2503488"/>
          <p14:tracePt t="35184" x="5703888" y="2508250"/>
          <p14:tracePt t="35192" x="5737225" y="2514600"/>
          <p14:tracePt t="35200" x="5807075" y="2520950"/>
          <p14:tracePt t="35212" x="5892800" y="2536825"/>
          <p14:tracePt t="35229" x="5961063" y="2543175"/>
          <p14:tracePt t="35245" x="6011863" y="2549525"/>
          <p14:tracePt t="35262" x="6029325" y="2549525"/>
          <p14:tracePt t="35279" x="6040438" y="2549525"/>
          <p14:tracePt t="35464" x="6057900" y="2554288"/>
          <p14:tracePt t="35472" x="6075363" y="2554288"/>
          <p14:tracePt t="35480" x="6092825" y="2554288"/>
          <p14:tracePt t="35488" x="6126163" y="2560638"/>
          <p14:tracePt t="35496" x="6183313" y="2560638"/>
          <p14:tracePt t="35496" x="6223000" y="2565400"/>
          <p14:tracePt t="35512" x="6280150" y="2565400"/>
          <p14:tracePt t="35528" x="6315075" y="2571750"/>
          <p14:tracePt t="35545" x="6343650" y="2571750"/>
          <p14:tracePt t="35562" x="6350000" y="2578100"/>
          <p14:tracePt t="35578" x="6365875" y="2578100"/>
          <p14:tracePt t="35595" x="6378575" y="2582863"/>
          <p14:tracePt t="35612" x="6394450" y="2582863"/>
          <p14:tracePt t="35629" x="6418263" y="2582863"/>
          <p14:tracePt t="35645" x="6435725" y="2582863"/>
          <p14:tracePt t="35662" x="6464300" y="2589213"/>
          <p14:tracePt t="35678" x="6497638" y="2589213"/>
          <p14:tracePt t="35695" x="6543675" y="2589213"/>
          <p14:tracePt t="35695" x="6565900" y="2589213"/>
          <p14:tracePt t="35712" x="6607175" y="2589213"/>
          <p14:tracePt t="35728" x="6646863" y="2589213"/>
          <p14:tracePt t="35745" x="6675438" y="2589213"/>
          <p14:tracePt t="35762" x="6704013" y="2589213"/>
          <p14:tracePt t="35778" x="6721475" y="2589213"/>
          <p14:tracePt t="35795" x="6737350" y="2589213"/>
          <p14:tracePt t="35812" x="6765925" y="2589213"/>
          <p14:tracePt t="35828" x="6800850" y="2589213"/>
          <p14:tracePt t="35845" x="6835775" y="2589213"/>
          <p14:tracePt t="35862" x="6880225" y="2582863"/>
          <p14:tracePt t="35879" x="6937375" y="2571750"/>
          <p14:tracePt t="35895" x="7029450" y="2571750"/>
          <p14:tracePt t="35912" x="7080250" y="2571750"/>
          <p14:tracePt t="35928" x="7126288" y="2571750"/>
          <p14:tracePt t="35945" x="7161213" y="2571750"/>
          <p14:tracePt t="35962" x="7207250" y="2571750"/>
          <p14:tracePt t="35978" x="7251700" y="2578100"/>
          <p14:tracePt t="35995" x="7304088" y="2578100"/>
          <p14:tracePt t="36012" x="7354888" y="2578100"/>
          <p14:tracePt t="36028" x="7400925" y="2578100"/>
          <p14:tracePt t="36045" x="7446963" y="2582863"/>
          <p14:tracePt t="36062" x="7504113" y="2582863"/>
          <p14:tracePt t="36078" x="7554913" y="2582863"/>
          <p14:tracePt t="36095" x="7629525" y="2571750"/>
          <p14:tracePt t="36112" x="7675563" y="2565400"/>
          <p14:tracePt t="36128" x="7715250" y="2554288"/>
          <p14:tracePt t="36145" x="7754938" y="2554288"/>
          <p14:tracePt t="36162" x="7778750" y="2554288"/>
          <p14:tracePt t="36178" x="7812088" y="2549525"/>
          <p14:tracePt t="36196" x="7835900" y="2543175"/>
          <p14:tracePt t="36212" x="7858125" y="2543175"/>
          <p14:tracePt t="36228" x="7886700" y="2536825"/>
          <p14:tracePt t="36245" x="7897813" y="2536825"/>
          <p14:tracePt t="36262" x="7926388" y="2536825"/>
          <p14:tracePt t="36278" x="7943850" y="2536825"/>
          <p14:tracePt t="36295" x="7966075" y="2536825"/>
          <p14:tracePt t="36312" x="8001000" y="2543175"/>
          <p14:tracePt t="36329" x="8018463" y="2543175"/>
          <p14:tracePt t="36345" x="8023225" y="2549525"/>
          <p14:tracePt t="36362" x="8029575" y="2549525"/>
          <p14:tracePt t="36504" x="8029575" y="2560638"/>
          <p14:tracePt t="36512" x="8023225" y="2582863"/>
          <p14:tracePt t="36528" x="8012113" y="2600325"/>
          <p14:tracePt t="36529" x="7978775" y="2635250"/>
          <p14:tracePt t="36545" x="7954963" y="2657475"/>
          <p14:tracePt t="36562" x="7926388" y="2674938"/>
          <p14:tracePt t="36578" x="7893050" y="2686050"/>
          <p14:tracePt t="36595" x="7869238" y="2697163"/>
          <p14:tracePt t="36612" x="7840663" y="2708275"/>
          <p14:tracePt t="36629" x="7800975" y="2714625"/>
          <p14:tracePt t="36645" x="7766050" y="2720975"/>
          <p14:tracePt t="36662" x="7704138" y="2725738"/>
          <p14:tracePt t="36678" x="7607300" y="2732088"/>
          <p14:tracePt t="36696" x="7412038" y="2732088"/>
          <p14:tracePt t="36712" x="7264400" y="2720975"/>
          <p14:tracePt t="36729" x="7126288" y="2714625"/>
          <p14:tracePt t="36745" x="6994525" y="2708275"/>
          <p14:tracePt t="36762" x="6886575" y="2697163"/>
          <p14:tracePt t="36778" x="6778625" y="2692400"/>
          <p14:tracePt t="36795" x="6692900" y="2692400"/>
          <p14:tracePt t="36812" x="6623050" y="2692400"/>
          <p14:tracePt t="36829" x="6561138" y="2692400"/>
          <p14:tracePt t="36845" x="6492875" y="2692400"/>
          <p14:tracePt t="36862" x="6389688" y="2703513"/>
          <p14:tracePt t="36878" x="6269038" y="2708275"/>
          <p14:tracePt t="36895" x="6172200" y="2714625"/>
          <p14:tracePt t="36912" x="6022975" y="2732088"/>
          <p14:tracePt t="36929" x="5943600" y="2732088"/>
          <p14:tracePt t="36945" x="5875338" y="2732088"/>
          <p14:tracePt t="36962" x="5822950" y="2732088"/>
          <p14:tracePt t="36978" x="5778500" y="2732088"/>
          <p14:tracePt t="36995" x="5754688" y="2732088"/>
          <p14:tracePt t="37012" x="5737225" y="2732088"/>
          <p14:tracePt t="37028" x="5732463" y="2732088"/>
          <p14:tracePt t="37272" x="5749925" y="2732088"/>
          <p14:tracePt t="37280" x="5818188" y="2732088"/>
          <p14:tracePt t="37296" x="5864225" y="2732088"/>
          <p14:tracePt t="37296" x="5915025" y="2736850"/>
          <p14:tracePt t="37312" x="6121400" y="2743200"/>
          <p14:tracePt t="37328" x="6257925" y="2754313"/>
          <p14:tracePt t="37345" x="6365875" y="2760663"/>
          <p14:tracePt t="37362" x="6457950" y="2760663"/>
          <p14:tracePt t="37378" x="6503988" y="2765425"/>
          <p14:tracePt t="37395" x="6526213" y="2765425"/>
          <p14:tracePt t="37412" x="6550025" y="2765425"/>
          <p14:tracePt t="37429" x="6583363" y="2765425"/>
          <p14:tracePt t="37445" x="6623050" y="2771775"/>
          <p14:tracePt t="37462" x="6664325" y="2771775"/>
          <p14:tracePt t="37478" x="6715125" y="2778125"/>
          <p14:tracePt t="37495" x="6778625" y="2782888"/>
          <p14:tracePt t="37512" x="6811963" y="2782888"/>
          <p14:tracePt t="37528" x="6858000" y="2789238"/>
          <p14:tracePt t="37545" x="6904038" y="2789238"/>
          <p14:tracePt t="37562" x="6954838" y="2789238"/>
          <p14:tracePt t="37578" x="6989763" y="2789238"/>
          <p14:tracePt t="37595" x="7029450" y="2789238"/>
          <p14:tracePt t="37612" x="7058025" y="2789238"/>
          <p14:tracePt t="37628" x="7092950" y="2782888"/>
          <p14:tracePt t="37645" x="7121525" y="2782888"/>
          <p14:tracePt t="37662" x="7161213" y="2782888"/>
          <p14:tracePt t="37678" x="7183438" y="2778125"/>
          <p14:tracePt t="37695" x="7207250" y="2778125"/>
          <p14:tracePt t="37712" x="7218363" y="2778125"/>
          <p14:tracePt t="37728" x="7223125" y="2778125"/>
          <p14:tracePt t="37976" x="7218363" y="2778125"/>
          <p14:tracePt t="37984" x="7207250" y="2778125"/>
          <p14:tracePt t="37992" x="7183438" y="2778125"/>
          <p14:tracePt t="38000" x="7137400" y="2778125"/>
          <p14:tracePt t="38012" x="7104063" y="2778125"/>
          <p14:tracePt t="38028" x="7080250" y="2778125"/>
          <p14:tracePt t="38152" x="7075488" y="2778125"/>
          <p14:tracePt t="38160" x="7064375" y="2778125"/>
          <p14:tracePt t="38168" x="7035800" y="2778125"/>
          <p14:tracePt t="38178" x="6961188" y="2789238"/>
          <p14:tracePt t="38195" x="6840538" y="2811463"/>
          <p14:tracePt t="38212" x="6692900" y="2851150"/>
          <p14:tracePt t="38228" x="6537325" y="2892425"/>
          <p14:tracePt t="38245" x="6407150" y="2936875"/>
          <p14:tracePt t="38262" x="6292850" y="2982913"/>
          <p14:tracePt t="38279" x="6189663" y="3022600"/>
          <p14:tracePt t="38295" x="6064250" y="3057525"/>
          <p14:tracePt t="38312" x="6011863" y="3068638"/>
          <p14:tracePt t="38328" x="5954713" y="3086100"/>
          <p14:tracePt t="38345" x="5915025" y="3092450"/>
          <p14:tracePt t="38362" x="5875338" y="3103563"/>
          <p14:tracePt t="38378" x="5829300" y="3108325"/>
          <p14:tracePt t="38395" x="5789613" y="3125788"/>
          <p14:tracePt t="38411" x="5749925" y="3136900"/>
          <p14:tracePt t="38427" x="5703888" y="3143250"/>
          <p14:tracePt t="38445" x="5664200" y="3149600"/>
          <p14:tracePt t="38462" x="5622925" y="3154363"/>
          <p14:tracePt t="38479" x="5583238" y="3160713"/>
          <p14:tracePt t="38495" x="5526088" y="3160713"/>
          <p14:tracePt t="38512" x="5480050" y="3160713"/>
          <p14:tracePt t="38528" x="5440363" y="3160713"/>
          <p14:tracePt t="38545" x="5411788" y="3160713"/>
          <p14:tracePt t="38562" x="5389563" y="3160713"/>
          <p14:tracePt t="38578" x="5378450" y="3160713"/>
          <p14:tracePt t="38595" x="5365750" y="3160713"/>
          <p14:tracePt t="38612" x="5360988" y="3160713"/>
          <p14:tracePt t="38628" x="5349875" y="3160713"/>
          <p14:tracePt t="38645" x="5337175" y="3160713"/>
          <p14:tracePt t="38662" x="5326063" y="3160713"/>
          <p14:tracePt t="38678" x="5321300" y="3160713"/>
          <p14:tracePt t="38695" x="5297488" y="3165475"/>
          <p14:tracePt t="38712" x="5268913" y="3165475"/>
          <p14:tracePt t="38728" x="5240338" y="3178175"/>
          <p14:tracePt t="38745" x="5207000" y="3194050"/>
          <p14:tracePt t="38762" x="5172075" y="3217863"/>
          <p14:tracePt t="38778" x="5132388" y="3246438"/>
          <p14:tracePt t="38795" x="5092700" y="3275013"/>
          <p14:tracePt t="38812" x="5057775" y="3308350"/>
          <p14:tracePt t="38828" x="5018088" y="3354388"/>
          <p14:tracePt t="38845" x="4978400" y="3406775"/>
          <p14:tracePt t="38862" x="4943475" y="3451225"/>
          <p14:tracePt t="38878" x="4914900" y="3521075"/>
          <p14:tracePt t="38895" x="4864100" y="3622675"/>
          <p14:tracePt t="38912" x="4829175" y="3686175"/>
          <p14:tracePt t="38928" x="4811713" y="3760788"/>
          <p14:tracePt t="38945" x="4794250" y="3806825"/>
          <p14:tracePt t="38962" x="4783138" y="3846513"/>
          <p14:tracePt t="38978" x="4772025" y="3879850"/>
          <p14:tracePt t="38995" x="4765675" y="3914775"/>
          <p14:tracePt t="39012" x="4760913" y="3954463"/>
          <p14:tracePt t="39028" x="4754563" y="4006850"/>
          <p14:tracePt t="39045" x="4749800" y="4051300"/>
          <p14:tracePt t="39062" x="4749800" y="4092575"/>
          <p14:tracePt t="39078" x="4749800" y="4132263"/>
          <p14:tracePt t="39095" x="4754563" y="4189413"/>
          <p14:tracePt t="39112" x="4760913" y="4217988"/>
          <p14:tracePt t="39128" x="4765675" y="4257675"/>
          <p14:tracePt t="39145" x="4783138" y="4292600"/>
          <p14:tracePt t="39162" x="4794250" y="4321175"/>
          <p14:tracePt t="39178" x="4806950" y="4354513"/>
          <p14:tracePt t="39195" x="4818063" y="4389438"/>
          <p14:tracePt t="39212" x="4829175" y="4411663"/>
          <p14:tracePt t="39228" x="4840288" y="4435475"/>
          <p14:tracePt t="39245" x="4851400" y="4446588"/>
          <p14:tracePt t="39262" x="4851400" y="4464050"/>
          <p14:tracePt t="39278" x="4857750" y="4464050"/>
          <p14:tracePt t="39295" x="4875213" y="4479925"/>
          <p14:tracePt t="39312" x="4879975" y="4486275"/>
          <p14:tracePt t="39328" x="4903788" y="4503738"/>
          <p14:tracePt t="39345" x="4932363" y="4521200"/>
          <p14:tracePt t="39362" x="4972050" y="4532313"/>
          <p14:tracePt t="39378" x="5000625" y="4537075"/>
          <p14:tracePt t="39395" x="5011738" y="4543425"/>
          <p14:tracePt t="39412" x="5022850" y="4549775"/>
          <p14:tracePt t="39428" x="5046663" y="4549775"/>
          <p14:tracePt t="39445" x="5057775" y="4549775"/>
          <p14:tracePt t="39462" x="5080000" y="4549775"/>
          <p14:tracePt t="39478" x="5114925" y="4549775"/>
          <p14:tracePt t="39495" x="5172075" y="4549775"/>
          <p14:tracePt t="39512" x="5218113" y="4554538"/>
          <p14:tracePt t="39528" x="5257800" y="4560888"/>
          <p14:tracePt t="39545" x="5303838" y="4560888"/>
          <p14:tracePt t="39562" x="5349875" y="4565650"/>
          <p14:tracePt t="39578" x="5411788" y="4578350"/>
          <p14:tracePt t="39595" x="5475288" y="4583113"/>
          <p14:tracePt t="39612" x="5532438" y="4589463"/>
          <p14:tracePt t="39628" x="5578475" y="4594225"/>
          <p14:tracePt t="39645" x="5611813" y="4594225"/>
          <p14:tracePt t="39662" x="5629275" y="4600575"/>
          <p14:tracePt t="39678" x="5651500" y="4600575"/>
          <p14:tracePt t="39695" x="5680075" y="4600575"/>
          <p14:tracePt t="39695" x="5697538" y="4600575"/>
          <p14:tracePt t="39712" x="5732463" y="4594225"/>
          <p14:tracePt t="39728" x="5778500" y="4583113"/>
          <p14:tracePt t="39745" x="5840413" y="4572000"/>
          <p14:tracePt t="39762" x="5908675" y="4554538"/>
          <p14:tracePt t="39778" x="5972175" y="4532313"/>
          <p14:tracePt t="39795" x="6035675" y="4514850"/>
          <p14:tracePt t="39812" x="6092825" y="4486275"/>
          <p14:tracePt t="39828" x="6149975" y="4468813"/>
          <p14:tracePt t="39845" x="6189663" y="4451350"/>
          <p14:tracePt t="39862" x="6218238" y="4435475"/>
          <p14:tracePt t="39878" x="6251575" y="4422775"/>
          <p14:tracePt t="39895" x="6292850" y="4411663"/>
          <p14:tracePt t="39912" x="6337300" y="4389438"/>
          <p14:tracePt t="39928" x="6365875" y="4383088"/>
          <p14:tracePt t="39945" x="6378575" y="4371975"/>
          <p14:tracePt t="39963" x="6389688" y="4371975"/>
          <p14:tracePt t="39979" x="6394450" y="4371975"/>
          <p14:tracePt t="39995" x="6400800" y="4365625"/>
          <p14:tracePt t="40012" x="6407150" y="4360863"/>
          <p14:tracePt t="40028" x="6418263" y="4354513"/>
          <p14:tracePt t="40045" x="6429375" y="4349750"/>
          <p14:tracePt t="40062" x="6435725" y="4349750"/>
          <p14:tracePt t="40096" x="6440488" y="4349750"/>
          <p14:tracePt t="40096" x="6451600" y="4337050"/>
          <p14:tracePt t="40112" x="6480175" y="4332288"/>
          <p14:tracePt t="40128" x="6503988" y="4325938"/>
          <p14:tracePt t="40145" x="6526213" y="4321175"/>
          <p14:tracePt t="40162" x="6532563" y="4321175"/>
          <p14:tracePt t="40208" x="6537325" y="4321175"/>
          <p14:tracePt t="40216" x="6543675" y="4321175"/>
          <p14:tracePt t="40232" x="6554788" y="4321175"/>
          <p14:tracePt t="40248" x="6565900" y="4321175"/>
          <p14:tracePt t="40264" x="6572250" y="4321175"/>
          <p14:tracePt t="40264" x="6583363" y="4325938"/>
          <p14:tracePt t="40278" x="6600825" y="4337050"/>
          <p14:tracePt t="40295" x="6607175" y="4349750"/>
          <p14:tracePt t="40295" x="6618288" y="4354513"/>
          <p14:tracePt t="40312" x="6635750" y="4360863"/>
          <p14:tracePt t="40328" x="6657975" y="4378325"/>
          <p14:tracePt t="40345" x="6675438" y="4389438"/>
          <p14:tracePt t="40362" x="6692900" y="4394200"/>
          <p14:tracePt t="40378" x="6708775" y="4400550"/>
          <p14:tracePt t="40395" x="6737350" y="4406900"/>
          <p14:tracePt t="40411" x="6765925" y="4411663"/>
          <p14:tracePt t="40428" x="6800850" y="4411663"/>
          <p14:tracePt t="40445" x="6846888" y="4411663"/>
          <p14:tracePt t="40462" x="6892925" y="4394200"/>
          <p14:tracePt t="40478" x="6954838" y="4365625"/>
          <p14:tracePt t="40495" x="7069138" y="4303713"/>
          <p14:tracePt t="40512" x="7137400" y="4246563"/>
          <p14:tracePt t="40528" x="7178675" y="4200525"/>
          <p14:tracePt t="40545" x="7212013" y="4149725"/>
          <p14:tracePt t="40562" x="7246938" y="4103688"/>
          <p14:tracePt t="40578" x="7275513" y="4075113"/>
          <p14:tracePt t="40595" x="7304088" y="4029075"/>
          <p14:tracePt t="40612" x="7321550" y="4006850"/>
          <p14:tracePt t="40628" x="7343775" y="3971925"/>
          <p14:tracePt t="40645" x="7372350" y="3943350"/>
          <p14:tracePt t="40662" x="7407275" y="3908425"/>
          <p14:tracePt t="40678" x="7435850" y="3886200"/>
          <p14:tracePt t="40695" x="7493000" y="3846513"/>
          <p14:tracePt t="40712" x="7521575" y="3822700"/>
          <p14:tracePt t="40728" x="7554913" y="3800475"/>
          <p14:tracePt t="40745" x="7607300" y="3760788"/>
          <p14:tracePt t="40761" x="7658100" y="3732213"/>
          <p14:tracePt t="40778" x="7704138" y="3703638"/>
          <p14:tracePt t="40795" x="7737475" y="3675063"/>
          <p14:tracePt t="40811" x="7772400" y="3651250"/>
          <p14:tracePt t="40828" x="7789863" y="3635375"/>
          <p14:tracePt t="40845" x="7812088" y="3622675"/>
          <p14:tracePt t="40862" x="7823200" y="3611563"/>
          <p14:tracePt t="40878" x="7829550" y="3606800"/>
          <p14:tracePt t="40895" x="7829550" y="3600450"/>
          <p14:tracePt t="40911" x="7829550" y="3589338"/>
          <p14:tracePt t="40928" x="7807325" y="3578225"/>
          <p14:tracePt t="40945" x="7766050" y="3560763"/>
          <p14:tracePt t="40961" x="7680325" y="3532188"/>
          <p14:tracePt t="40979" x="7550150" y="3497263"/>
          <p14:tracePt t="40995" x="7383463" y="3457575"/>
          <p14:tracePt t="41011" x="7207250" y="3417888"/>
          <p14:tracePt t="41028" x="7069138" y="3406775"/>
          <p14:tracePt t="41045" x="6978650" y="3394075"/>
          <p14:tracePt t="41061" x="6915150" y="3394075"/>
          <p14:tracePt t="41078" x="6835775" y="3394075"/>
          <p14:tracePt t="41095" x="6750050" y="3389313"/>
          <p14:tracePt t="41095" x="6697663" y="3389313"/>
          <p14:tracePt t="41112" x="6589713" y="3382963"/>
          <p14:tracePt t="41128" x="6492875" y="3382963"/>
          <p14:tracePt t="41145" x="6400800" y="3378200"/>
          <p14:tracePt t="41161" x="6321425" y="3378200"/>
          <p14:tracePt t="41178" x="6229350" y="3365500"/>
          <p14:tracePt t="41195" x="6121400" y="3360738"/>
          <p14:tracePt t="41212" x="5983288" y="3343275"/>
          <p14:tracePt t="41228" x="5857875" y="3332163"/>
          <p14:tracePt t="41245" x="5765800" y="3332163"/>
          <p14:tracePt t="41261" x="5715000" y="3332163"/>
          <p14:tracePt t="41278" x="5680075" y="3332163"/>
          <p14:tracePt t="41295" x="5640388" y="3336925"/>
          <p14:tracePt t="41312" x="5600700" y="3336925"/>
          <p14:tracePt t="41328" x="5565775" y="3349625"/>
          <p14:tracePt t="41345" x="5532438" y="3354388"/>
          <p14:tracePt t="41361" x="5514975" y="3354388"/>
          <p14:tracePt t="41378" x="5503863" y="3360738"/>
          <p14:tracePt t="41424" x="5497513" y="3365500"/>
          <p14:tracePt t="41431" x="5492750" y="3365500"/>
          <p14:tracePt t="41439" x="5486400" y="3371850"/>
          <p14:tracePt t="41445" x="5480050" y="3371850"/>
          <p14:tracePt t="41461" x="5464175" y="3378200"/>
          <p14:tracePt t="41478" x="5451475" y="3378200"/>
          <p14:tracePt t="41495" x="5429250" y="3378200"/>
          <p14:tracePt t="41512" x="5411788" y="3378200"/>
          <p14:tracePt t="41528" x="5394325" y="3382963"/>
          <p14:tracePt t="41687" x="5394325" y="3378200"/>
          <p14:tracePt t="41696" x="5394325" y="3360738"/>
          <p14:tracePt t="41720" x="5394325" y="3349625"/>
          <p14:tracePt t="41735" x="5394325" y="3343275"/>
          <p14:tracePt t="42000" x="5400675" y="3343275"/>
          <p14:tracePt t="42008" x="5407025" y="3349625"/>
          <p14:tracePt t="42016" x="5407025" y="3354388"/>
          <p14:tracePt t="42024" x="5411788" y="3360738"/>
          <p14:tracePt t="42031" x="5418138" y="3389313"/>
          <p14:tracePt t="42045" x="5429250" y="3411538"/>
          <p14:tracePt t="42061" x="5435600" y="3446463"/>
          <p14:tracePt t="42078" x="5440363" y="3463925"/>
          <p14:tracePt t="42095" x="5440363" y="3468688"/>
          <p14:tracePt t="43791" x="5446713" y="3479800"/>
          <p14:tracePt t="43805" x="5446713" y="3497263"/>
          <p14:tracePt t="43807" x="5451475" y="3514725"/>
          <p14:tracePt t="43815" x="5451475" y="3543300"/>
          <p14:tracePt t="43828" x="5464175" y="3578225"/>
          <p14:tracePt t="43845" x="5464175" y="3617913"/>
          <p14:tracePt t="43861" x="5468938" y="3640138"/>
          <p14:tracePt t="43878" x="5468938" y="3657600"/>
          <p14:tracePt t="43895" x="5468938" y="3675063"/>
          <p14:tracePt t="43911" x="5468938" y="3697288"/>
          <p14:tracePt t="43928" x="5468938" y="3725863"/>
          <p14:tracePt t="43945" x="5457825" y="3760788"/>
          <p14:tracePt t="43961" x="5440363" y="3806825"/>
          <p14:tracePt t="43978" x="5422900" y="3851275"/>
          <p14:tracePt t="43995" x="5407025" y="3897313"/>
          <p14:tracePt t="44012" x="5389563" y="3943350"/>
          <p14:tracePt t="44028" x="5365750" y="4000500"/>
          <p14:tracePt t="44044" x="5354638" y="4046538"/>
          <p14:tracePt t="44061" x="5343525" y="4097338"/>
          <p14:tracePt t="44078" x="5321300" y="4149725"/>
          <p14:tracePt t="44095" x="5303838" y="4178300"/>
          <p14:tracePt t="44095" x="5297488" y="4200525"/>
          <p14:tracePt t="44111" x="5286375" y="4229100"/>
          <p14:tracePt t="44128" x="5280025" y="4240213"/>
          <p14:tracePt t="44145" x="5275263" y="4246563"/>
          <p14:tracePt t="44161" x="5275263" y="4251325"/>
          <p14:tracePt t="44207" x="5268913" y="4257675"/>
          <p14:tracePt t="44223" x="5264150" y="4268788"/>
          <p14:tracePt t="44239" x="5257800" y="4279900"/>
          <p14:tracePt t="44255" x="5246688" y="4286250"/>
          <p14:tracePt t="44271" x="5235575" y="4292600"/>
          <p14:tracePt t="44391" x="5246688" y="4292600"/>
          <p14:tracePt t="44399" x="5264150" y="4292600"/>
          <p14:tracePt t="44407" x="5280025" y="4286250"/>
          <p14:tracePt t="44412" x="5354638" y="4279900"/>
          <p14:tracePt t="44428" x="5464175" y="4279900"/>
          <p14:tracePt t="44444" x="5572125" y="4275138"/>
          <p14:tracePt t="44461" x="5664200" y="4257675"/>
          <p14:tracePt t="44478" x="5743575" y="4251325"/>
          <p14:tracePt t="44495" x="5851525" y="4246563"/>
          <p14:tracePt t="44512" x="5937250" y="4235450"/>
          <p14:tracePt t="44528" x="6035675" y="4235450"/>
          <p14:tracePt t="44545" x="6154738" y="4235450"/>
          <p14:tracePt t="44561" x="6308725" y="4240213"/>
          <p14:tracePt t="44578" x="6469063" y="4257675"/>
          <p14:tracePt t="44594" x="6629400" y="4257675"/>
          <p14:tracePt t="44611" x="6794500" y="4257675"/>
          <p14:tracePt t="44628" x="6954838" y="4257675"/>
          <p14:tracePt t="44645" x="7097713" y="4257675"/>
          <p14:tracePt t="44661" x="7235825" y="4257675"/>
          <p14:tracePt t="44678" x="7354888" y="4257675"/>
          <p14:tracePt t="44695" x="7493000" y="4279900"/>
          <p14:tracePt t="44711" x="7578725" y="4286250"/>
          <p14:tracePt t="44728" x="7658100" y="4303713"/>
          <p14:tracePt t="44745" x="7750175" y="4314825"/>
          <p14:tracePt t="44761" x="7847013" y="4314825"/>
          <p14:tracePt t="44778" x="7937500" y="4321175"/>
          <p14:tracePt t="44795" x="8018463" y="4325938"/>
          <p14:tracePt t="44811" x="8069263" y="4332288"/>
          <p14:tracePt t="44828" x="8108950" y="4332288"/>
          <p14:tracePt t="44845" x="8121650" y="4332288"/>
          <p14:tracePt t="44861" x="8137525" y="4332288"/>
          <p14:tracePt t="44878" x="8137525" y="4321175"/>
          <p14:tracePt t="44894" x="8150225" y="4297363"/>
          <p14:tracePt t="44912" x="8154988" y="4268788"/>
          <p14:tracePt t="44928" x="8154988" y="4235450"/>
          <p14:tracePt t="44945" x="8143875" y="4194175"/>
          <p14:tracePt t="44961" x="8126413" y="4165600"/>
          <p14:tracePt t="44978" x="8108950" y="4143375"/>
          <p14:tracePt t="44994" x="8086725" y="4137025"/>
          <p14:tracePt t="45011" x="8058150" y="4125913"/>
          <p14:tracePt t="45028" x="8007350" y="4121150"/>
          <p14:tracePt t="45045" x="7932738" y="4108450"/>
          <p14:tracePt t="45061" x="7812088" y="4092575"/>
          <p14:tracePt t="45078" x="7635875" y="4057650"/>
          <p14:tracePt t="45094" x="7332663" y="4006850"/>
          <p14:tracePt t="45111" x="7194550" y="3994150"/>
          <p14:tracePt t="45128" x="7080250" y="3994150"/>
          <p14:tracePt t="45145" x="6965950" y="4011613"/>
          <p14:tracePt t="45161" x="6829425" y="4022725"/>
          <p14:tracePt t="45178" x="6646863" y="4040188"/>
          <p14:tracePt t="45194" x="6429375" y="4051300"/>
          <p14:tracePt t="45211" x="6246813" y="4057650"/>
          <p14:tracePt t="45228" x="6097588" y="4079875"/>
          <p14:tracePt t="45245" x="5978525" y="4103688"/>
          <p14:tracePt t="45261" x="5857875" y="4121150"/>
          <p14:tracePt t="45278" x="5749925" y="4132263"/>
          <p14:tracePt t="45294" x="5572125" y="4149725"/>
          <p14:tracePt t="45311" x="5464175" y="4154488"/>
          <p14:tracePt t="45328" x="5378450" y="4165600"/>
          <p14:tracePt t="45345" x="5286375" y="4189413"/>
          <p14:tracePt t="45361" x="5207000" y="4206875"/>
          <p14:tracePt t="45379" x="5121275" y="4229100"/>
          <p14:tracePt t="45395" x="5046663" y="4246563"/>
          <p14:tracePt t="45411" x="4983163" y="4264025"/>
          <p14:tracePt t="45428" x="4908550" y="4279900"/>
          <p14:tracePt t="45445" x="4835525" y="4292600"/>
          <p14:tracePt t="45461" x="4783138" y="4308475"/>
          <p14:tracePt t="45478" x="4732338" y="4332288"/>
          <p14:tracePt t="45495" x="4675188" y="4371975"/>
          <p14:tracePt t="45511" x="4640263" y="4389438"/>
          <p14:tracePt t="45528" x="4635500" y="4406900"/>
          <p14:tracePt t="45545" x="4622800" y="4406900"/>
          <p14:tracePt t="45663" x="4622800" y="4422775"/>
          <p14:tracePt t="45666" x="4629150" y="4435475"/>
          <p14:tracePt t="45679" x="4640263" y="4451350"/>
          <p14:tracePt t="45680" x="4651375" y="4468813"/>
          <p14:tracePt t="45694" x="4708525" y="4508500"/>
          <p14:tracePt t="45711" x="4765675" y="4537075"/>
          <p14:tracePt t="45729" x="4840288" y="4565650"/>
          <p14:tracePt t="45745" x="4914900" y="4589463"/>
          <p14:tracePt t="45761" x="5006975" y="4600575"/>
          <p14:tracePt t="45778" x="5097463" y="4618038"/>
          <p14:tracePt t="45794" x="5207000" y="4622800"/>
          <p14:tracePt t="45811" x="5314950" y="4635500"/>
          <p14:tracePt t="45828" x="5435600" y="4646613"/>
          <p14:tracePt t="45844" x="5554663" y="4646613"/>
          <p14:tracePt t="45861" x="5668963" y="4646613"/>
          <p14:tracePt t="45878" x="5789613" y="4646613"/>
          <p14:tracePt t="45894" x="5954713" y="4651375"/>
          <p14:tracePt t="45911" x="6103938" y="4668838"/>
          <p14:tracePt t="45928" x="6257925" y="4679950"/>
          <p14:tracePt t="45944" x="6435725" y="4692650"/>
          <p14:tracePt t="45961" x="6611938" y="4697413"/>
          <p14:tracePt t="45978" x="6789738" y="4714875"/>
          <p14:tracePt t="45994" x="6954838" y="4721225"/>
          <p14:tracePt t="46011" x="7108825" y="4732338"/>
          <p14:tracePt t="46028" x="7258050" y="4737100"/>
          <p14:tracePt t="46045" x="7383463" y="4732338"/>
          <p14:tracePt t="46062" x="7504113" y="4714875"/>
          <p14:tracePt t="46078" x="7612063" y="4692650"/>
          <p14:tracePt t="46094" x="7783513" y="4664075"/>
          <p14:tracePt t="46111" x="7880350" y="4635500"/>
          <p14:tracePt t="46128" x="7983538" y="4611688"/>
          <p14:tracePt t="46144" x="8064500" y="4583113"/>
          <p14:tracePt t="46161" x="8161338" y="4554538"/>
          <p14:tracePt t="46178" x="8251825" y="4525963"/>
          <p14:tracePt t="46195" x="8337550" y="4497388"/>
          <p14:tracePt t="46211" x="8423275" y="4457700"/>
          <p14:tracePt t="46228" x="8469313" y="4411663"/>
          <p14:tracePt t="46245" x="8475663" y="4383088"/>
          <p14:tracePt t="46261" x="8480425" y="4349750"/>
          <p14:tracePt t="46278" x="8480425" y="4308475"/>
          <p14:tracePt t="46295" x="8475663" y="4264025"/>
          <p14:tracePt t="46311" x="8451850" y="4206875"/>
          <p14:tracePt t="46328" x="8423275" y="4165600"/>
          <p14:tracePt t="46344" x="8366125" y="4121150"/>
          <p14:tracePt t="46361" x="8280400" y="4064000"/>
          <p14:tracePt t="46378" x="8150225" y="3994150"/>
          <p14:tracePt t="46395" x="7978775" y="3921125"/>
          <p14:tracePt t="46411" x="7812088" y="3857625"/>
          <p14:tracePt t="46428" x="7664450" y="3800475"/>
          <p14:tracePt t="46444" x="7515225" y="3760788"/>
          <p14:tracePt t="46461" x="7366000" y="3732213"/>
          <p14:tracePt t="46478" x="7223125" y="3703638"/>
          <p14:tracePt t="46495" x="6989763" y="3679825"/>
          <p14:tracePt t="46511" x="6811963" y="3668713"/>
          <p14:tracePt t="46528" x="6629400" y="3651250"/>
          <p14:tracePt t="46544" x="6469063" y="3640138"/>
          <p14:tracePt t="46562" x="6315075" y="3640138"/>
          <p14:tracePt t="46578" x="6149975" y="3651250"/>
          <p14:tracePt t="46595" x="5965825" y="3675063"/>
          <p14:tracePt t="46611" x="5765800" y="3703638"/>
          <p14:tracePt t="46628" x="5578475" y="3725863"/>
          <p14:tracePt t="46644" x="5400675" y="3760788"/>
          <p14:tracePt t="46661" x="5246688" y="3789363"/>
          <p14:tracePt t="46678" x="5114925" y="3822700"/>
          <p14:tracePt t="46695" x="5000625" y="3863975"/>
          <p14:tracePt t="46711" x="4879975" y="3937000"/>
          <p14:tracePt t="46728" x="4800600" y="3989388"/>
          <p14:tracePt t="46744" x="4737100" y="4040188"/>
          <p14:tracePt t="46761" x="4668838" y="4097338"/>
          <p14:tracePt t="46778" x="4622800" y="4149725"/>
          <p14:tracePt t="46795" x="4583113" y="4200525"/>
          <p14:tracePt t="46811" x="4560888" y="4246563"/>
          <p14:tracePt t="46828" x="4543425" y="4297363"/>
          <p14:tracePt t="46844" x="4532313" y="4343400"/>
          <p14:tracePt t="46861" x="4532313" y="4378325"/>
          <p14:tracePt t="46878" x="4532313" y="4418013"/>
          <p14:tracePt t="46895" x="4554538" y="4446588"/>
          <p14:tracePt t="46911" x="4606925" y="4492625"/>
          <p14:tracePt t="46928" x="4657725" y="4532313"/>
          <p14:tracePt t="46944" x="4754563" y="4583113"/>
          <p14:tracePt t="46961" x="4875213" y="4629150"/>
          <p14:tracePt t="46978" x="5046663" y="4668838"/>
          <p14:tracePt t="46995" x="5222875" y="4703763"/>
          <p14:tracePt t="47011" x="5407025" y="4725988"/>
          <p14:tracePt t="47028" x="5594350" y="4749800"/>
          <p14:tracePt t="47044" x="5778500" y="4778375"/>
          <p14:tracePt t="47062" x="5965825" y="4800600"/>
          <p14:tracePt t="47078" x="6172200" y="4806950"/>
          <p14:tracePt t="47095" x="6480175" y="4806950"/>
          <p14:tracePt t="47111" x="6686550" y="4772025"/>
          <p14:tracePt t="47128" x="6921500" y="4749800"/>
          <p14:tracePt t="47144" x="7161213" y="4708525"/>
          <p14:tracePt t="47161" x="7412038" y="4692650"/>
          <p14:tracePt t="47178" x="7664450" y="4675188"/>
          <p14:tracePt t="47195" x="7880350" y="4657725"/>
          <p14:tracePt t="47211" x="8080375" y="4622800"/>
          <p14:tracePt t="47228" x="8258175" y="4565650"/>
          <p14:tracePt t="47244" x="8464550" y="4492625"/>
          <p14:tracePt t="47261" x="8623300" y="4418013"/>
          <p14:tracePt t="47278" x="8737600" y="4371975"/>
          <p14:tracePt t="47295" x="8807450" y="4349750"/>
          <p14:tracePt t="47311" x="8829675" y="4314825"/>
          <p14:tracePt t="47328" x="8829675" y="4297363"/>
          <p14:tracePt t="47344" x="8818563" y="4251325"/>
          <p14:tracePt t="47361" x="8766175" y="4165600"/>
          <p14:tracePt t="47378" x="8686800" y="4075113"/>
          <p14:tracePt t="47394" x="8607425" y="4006850"/>
          <p14:tracePt t="47411" x="8526463" y="3949700"/>
          <p14:tracePt t="47428" x="8440738" y="3897313"/>
          <p14:tracePt t="47444" x="8315325" y="3846513"/>
          <p14:tracePt t="47461" x="8172450" y="3783013"/>
          <p14:tracePt t="47478" x="7983538" y="3725863"/>
          <p14:tracePt t="47495" x="7675563" y="3640138"/>
          <p14:tracePt t="47511" x="7464425" y="3589338"/>
          <p14:tracePt t="47528" x="7251700" y="3536950"/>
          <p14:tracePt t="47544" x="7051675" y="3503613"/>
          <p14:tracePt t="47561" x="6869113" y="3486150"/>
          <p14:tracePt t="47578" x="6704013" y="3486150"/>
          <p14:tracePt t="47594" x="6526213" y="3508375"/>
          <p14:tracePt t="47611" x="6361113" y="3536950"/>
          <p14:tracePt t="47628" x="6200775" y="3589338"/>
          <p14:tracePt t="47644" x="6029325" y="3635375"/>
          <p14:tracePt t="47661" x="5857875" y="3692525"/>
          <p14:tracePt t="47678" x="5697538" y="3754438"/>
          <p14:tracePt t="47694" x="5549900" y="3817938"/>
          <p14:tracePt t="47694" x="5486400" y="3851275"/>
          <p14:tracePt t="47711" x="5372100" y="3903663"/>
          <p14:tracePt t="47728" x="5257800" y="3965575"/>
          <p14:tracePt t="47744" x="5143500" y="4011613"/>
          <p14:tracePt t="47761" x="5057775" y="4057650"/>
          <p14:tracePt t="47778" x="4989513" y="4097338"/>
          <p14:tracePt t="47794" x="4960938" y="4132263"/>
          <p14:tracePt t="47811" x="4937125" y="4149725"/>
          <p14:tracePt t="47828" x="4926013" y="4165600"/>
          <p14:tracePt t="47844" x="4926013" y="4178300"/>
          <p14:tracePt t="47861" x="4921250" y="4183063"/>
          <p14:tracePt t="47878" x="4921250" y="4194175"/>
          <p14:tracePt t="47894" x="4921250" y="4211638"/>
          <p14:tracePt t="47911" x="4932363" y="4240213"/>
          <p14:tracePt t="47928" x="4960938" y="4279900"/>
          <p14:tracePt t="47944" x="5000625" y="4337050"/>
          <p14:tracePt t="47961" x="5068888" y="4394200"/>
          <p14:tracePt t="47978" x="5149850" y="4451350"/>
          <p14:tracePt t="47994" x="5240338" y="4492625"/>
          <p14:tracePt t="48011" x="5354638" y="4525963"/>
          <p14:tracePt t="48028" x="5486400" y="4560888"/>
          <p14:tracePt t="48044" x="5640388" y="4583113"/>
          <p14:tracePt t="48061" x="5818188" y="4600575"/>
          <p14:tracePt t="48078" x="6022975" y="4606925"/>
          <p14:tracePt t="48095" x="6343650" y="4589463"/>
          <p14:tracePt t="48111" x="6578600" y="4543425"/>
          <p14:tracePt t="48128" x="6772275" y="4508500"/>
          <p14:tracePt t="48144" x="6954838" y="4486275"/>
          <p14:tracePt t="48161" x="7165975" y="4464050"/>
          <p14:tracePt t="48178" x="7389813" y="4418013"/>
          <p14:tracePt t="48194" x="7629525" y="4354513"/>
          <p14:tracePt t="48211" x="7807325" y="4303713"/>
          <p14:tracePt t="48228" x="7961313" y="4264025"/>
          <p14:tracePt t="48244" x="8093075" y="4229100"/>
          <p14:tracePt t="48261" x="8194675" y="4189413"/>
          <p14:tracePt t="48278" x="8251825" y="4154488"/>
          <p14:tracePt t="48294" x="8280400" y="4132263"/>
          <p14:tracePt t="48311" x="8286750" y="4114800"/>
          <p14:tracePt t="48328" x="8286750" y="4103688"/>
          <p14:tracePt t="48344" x="8286750" y="4092575"/>
          <p14:tracePt t="48361" x="8286750" y="4068763"/>
          <p14:tracePt t="48378" x="8275638" y="4046538"/>
          <p14:tracePt t="48394" x="8229600" y="4000500"/>
          <p14:tracePt t="48411" x="8150225" y="3943350"/>
          <p14:tracePt t="48428" x="8023225" y="3857625"/>
          <p14:tracePt t="48444" x="7835900" y="3765550"/>
          <p14:tracePt t="48461" x="7578725" y="3657600"/>
          <p14:tracePt t="48478" x="7275513" y="3549650"/>
          <p14:tracePt t="48494" x="6875463" y="3429000"/>
          <p14:tracePt t="48511" x="6657975" y="3378200"/>
          <p14:tracePt t="48528" x="6469063" y="3354388"/>
          <p14:tracePt t="48544" x="6286500" y="3336925"/>
          <p14:tracePt t="48561" x="6108700" y="3336925"/>
          <p14:tracePt t="48578" x="5937250" y="3354388"/>
          <p14:tracePt t="48594" x="5778500" y="3394075"/>
          <p14:tracePt t="48610" x="5635625" y="3446463"/>
          <p14:tracePt t="48627" x="5508625" y="3492500"/>
          <p14:tracePt t="48644" x="5435600" y="3532188"/>
          <p14:tracePt t="48661" x="5365750" y="3565525"/>
          <p14:tracePt t="48678" x="5314950" y="3606800"/>
          <p14:tracePt t="48694" x="5275263" y="3679825"/>
          <p14:tracePt t="48711" x="5251450" y="3760788"/>
          <p14:tracePt t="48728" x="5246688" y="3851275"/>
          <p14:tracePt t="48744" x="5246688" y="3943350"/>
          <p14:tracePt t="48761" x="5257800" y="4022725"/>
          <p14:tracePt t="48778" x="5308600" y="4125913"/>
          <p14:tracePt t="48794" x="5383213" y="4246563"/>
          <p14:tracePt t="48811" x="5486400" y="4354513"/>
          <p14:tracePt t="48828" x="5561013" y="4429125"/>
          <p14:tracePt t="48844" x="5607050" y="4451350"/>
          <p14:tracePt t="48861" x="5618163" y="4464050"/>
          <p14:tracePt t="48878" x="5635625" y="4479925"/>
          <p14:tracePt t="48894" x="5703888" y="4521200"/>
          <p14:tracePt t="48911" x="5789613" y="4554538"/>
          <p14:tracePt t="48928" x="5908675" y="4594225"/>
          <p14:tracePt t="48944" x="6057900" y="4629150"/>
          <p14:tracePt t="48961" x="6251575" y="4651375"/>
          <p14:tracePt t="48978" x="6446838" y="4657725"/>
          <p14:tracePt t="48994" x="6657975" y="4640263"/>
          <p14:tracePt t="49011" x="6858000" y="4583113"/>
          <p14:tracePt t="49027" x="7069138" y="4503738"/>
          <p14:tracePt t="49044" x="7246938" y="4435475"/>
          <p14:tracePt t="49061" x="7407275" y="4394200"/>
          <p14:tracePt t="49078" x="7543800" y="4383088"/>
          <p14:tracePt t="49095" x="7664450" y="4383088"/>
          <p14:tracePt t="49095" x="7704138" y="4383088"/>
          <p14:tracePt t="49111" x="7766050" y="4389438"/>
          <p14:tracePt t="49128" x="7800975" y="4389438"/>
          <p14:tracePt t="49144" x="7823200" y="4389438"/>
          <p14:tracePt t="49161" x="7829550" y="4389438"/>
          <p14:tracePt t="49178" x="7847013" y="4389438"/>
          <p14:tracePt t="49194" x="7858125" y="4383088"/>
          <p14:tracePt t="49211" x="7875588" y="4378325"/>
          <p14:tracePt t="49228" x="7904163" y="4371975"/>
          <p14:tracePt t="49244" x="7921625" y="4365625"/>
          <p14:tracePt t="49261" x="7932738" y="4365625"/>
          <p14:tracePt t="49327" x="7937500" y="4360863"/>
          <p14:tracePt t="49327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Interaction of radiation with matter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Dosimetry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Calculations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Units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limitation 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Influence of particles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Measurements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Hot Atom Chemistry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Energetic processes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0"/>
    </mc:Choice>
    <mc:Fallback xmlns="">
      <p:transition spd="slow" advTm="24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37" x="5051425" y="3086100"/>
          <p14:tracePt t="15229" x="5040313" y="3086100"/>
          <p14:tracePt t="15237" x="5029200" y="3086100"/>
          <p14:tracePt t="15245" x="5011738" y="3086100"/>
          <p14:tracePt t="15250" x="4994275" y="3086100"/>
          <p14:tracePt t="15257" x="4943475" y="3086100"/>
          <p14:tracePt t="15277" x="4897438" y="3086100"/>
          <p14:tracePt t="15293" x="4857750" y="3086100"/>
          <p14:tracePt t="15309" x="4818063" y="3086100"/>
          <p14:tracePt t="15325" x="4794250" y="3086100"/>
          <p14:tracePt t="15341" x="4778375" y="3086100"/>
          <p14:tracePt t="15341" x="4765675" y="3086100"/>
          <p14:tracePt t="15357" x="4732338" y="3092450"/>
          <p14:tracePt t="15381" x="4697413" y="3097213"/>
          <p14:tracePt t="15397" x="4664075" y="3103563"/>
          <p14:tracePt t="15407" x="4622800" y="3108325"/>
          <p14:tracePt t="15429" x="4589463" y="3108325"/>
          <p14:tracePt t="15445" x="4543425" y="3114675"/>
          <p14:tracePt t="15461" x="4479925" y="3132138"/>
          <p14:tracePt t="15474" x="4418013" y="3136900"/>
          <p14:tracePt t="15490" x="4349750" y="3143250"/>
          <p14:tracePt t="15508" x="4275138" y="3149600"/>
          <p14:tracePt t="15524" x="4189413" y="3149600"/>
          <p14:tracePt t="15541" x="4092575" y="3154363"/>
          <p14:tracePt t="15558" x="3879850" y="3171825"/>
          <p14:tracePt t="15575" x="3725863" y="3178175"/>
          <p14:tracePt t="15591" x="3578225" y="3189288"/>
          <p14:tracePt t="15608" x="3435350" y="3194050"/>
          <p14:tracePt t="15624" x="3292475" y="3211513"/>
          <p14:tracePt t="15641" x="3136900" y="3228975"/>
          <p14:tracePt t="15658" x="2989263" y="3240088"/>
          <p14:tracePt t="15674" x="2851150" y="3257550"/>
          <p14:tracePt t="15691" x="2720975" y="3275013"/>
          <p14:tracePt t="15708" x="2600325" y="3297238"/>
          <p14:tracePt t="15724" x="2497138" y="3325813"/>
          <p14:tracePt t="15741" x="2378075" y="3354388"/>
          <p14:tracePt t="15758" x="2182813" y="3417888"/>
          <p14:tracePt t="15775" x="2074863" y="3463925"/>
          <p14:tracePt t="15791" x="1960563" y="3508375"/>
          <p14:tracePt t="15808" x="1863725" y="3560763"/>
          <p14:tracePt t="15824" x="1765300" y="3617913"/>
          <p14:tracePt t="15841" x="1685925" y="3675063"/>
          <p14:tracePt t="15858" x="1606550" y="3732213"/>
          <p14:tracePt t="15875" x="1536700" y="3789363"/>
          <p14:tracePt t="15891" x="1463675" y="3846513"/>
          <p14:tracePt t="15908" x="1406525" y="3908425"/>
          <p14:tracePt t="15924" x="1354138" y="3965575"/>
          <p14:tracePt t="15941" x="1320800" y="4035425"/>
          <p14:tracePt t="15958" x="1263650" y="4149725"/>
          <p14:tracePt t="15974" x="1235075" y="4206875"/>
          <p14:tracePt t="15991" x="1211263" y="4251325"/>
          <p14:tracePt t="16008" x="1200150" y="4297363"/>
          <p14:tracePt t="16023" x="1193800" y="4337050"/>
          <p14:tracePt t="16040" x="1189038" y="4378325"/>
          <p14:tracePt t="16059" x="1189038" y="4418013"/>
          <p14:tracePt t="16075" x="1200150" y="4451350"/>
          <p14:tracePt t="16092" x="1217613" y="4475163"/>
          <p14:tracePt t="16109" x="1235075" y="4503738"/>
          <p14:tracePt t="16124" x="1303338" y="4549775"/>
          <p14:tracePt t="16142" x="1360488" y="4578350"/>
          <p14:tracePt t="16158" x="1439863" y="4606925"/>
          <p14:tracePt t="16174" x="1543050" y="4635500"/>
          <p14:tracePt t="16191" x="1674813" y="4657725"/>
          <p14:tracePt t="16208" x="1806575" y="4679950"/>
          <p14:tracePt t="16224" x="1954213" y="4703763"/>
          <p14:tracePt t="16241" x="2092325" y="4725988"/>
          <p14:tracePt t="16259" x="2239963" y="4743450"/>
          <p14:tracePt t="16274" x="2378075" y="4754563"/>
          <p14:tracePt t="16291" x="2508250" y="4765675"/>
          <p14:tracePt t="16308" x="2635250" y="4772025"/>
          <p14:tracePt t="16324" x="2760663" y="4772025"/>
          <p14:tracePt t="16341" x="2897188" y="4778375"/>
          <p14:tracePt t="16358" x="3125788" y="4772025"/>
          <p14:tracePt t="16374" x="3268663" y="4760913"/>
          <p14:tracePt t="16391" x="3429000" y="4749800"/>
          <p14:tracePt t="16408" x="3582988" y="4732338"/>
          <p14:tracePt t="16425" x="3771900" y="4708525"/>
          <p14:tracePt t="16441" x="3949700" y="4692650"/>
          <p14:tracePt t="16457" x="4125913" y="4668838"/>
          <p14:tracePt t="16474" x="4292600" y="4640263"/>
          <p14:tracePt t="16491" x="4446588" y="4618038"/>
          <p14:tracePt t="16508" x="4589463" y="4594225"/>
          <p14:tracePt t="16524" x="4714875" y="4572000"/>
          <p14:tracePt t="16541" x="4926013" y="4543425"/>
          <p14:tracePt t="16558" x="5057775" y="4508500"/>
          <p14:tracePt t="16574" x="5194300" y="4468813"/>
          <p14:tracePt t="16591" x="5321300" y="4422775"/>
          <p14:tracePt t="16608" x="5422900" y="4383088"/>
          <p14:tracePt t="16624" x="5508625" y="4332288"/>
          <p14:tracePt t="16641" x="5589588" y="4279900"/>
          <p14:tracePt t="16658" x="5664200" y="4217988"/>
          <p14:tracePt t="16674" x="5715000" y="4143375"/>
          <p14:tracePt t="16691" x="5749925" y="4079875"/>
          <p14:tracePt t="16708" x="5778500" y="4000500"/>
          <p14:tracePt t="16724" x="5794375" y="3908425"/>
          <p14:tracePt t="16741" x="5800725" y="3771900"/>
          <p14:tracePt t="16758" x="5783263" y="3679825"/>
          <p14:tracePt t="16774" x="5754688" y="3606800"/>
          <p14:tracePt t="16791" x="5715000" y="3543300"/>
          <p14:tracePt t="16808" x="5675313" y="3497263"/>
          <p14:tracePt t="16824" x="5594350" y="3457575"/>
          <p14:tracePt t="16841" x="5480050" y="3417888"/>
          <p14:tracePt t="16858" x="5349875" y="3389313"/>
          <p14:tracePt t="16874" x="5240338" y="3360738"/>
          <p14:tracePt t="16891" x="5132388" y="3343275"/>
          <p14:tracePt t="16908" x="5029200" y="3336925"/>
          <p14:tracePt t="16925" x="4926013" y="3314700"/>
          <p14:tracePt t="16941" x="4749800" y="3292475"/>
          <p14:tracePt t="16958" x="4583113" y="3268663"/>
          <p14:tracePt t="16974" x="4383088" y="3235325"/>
          <p14:tracePt t="16991" x="4189413" y="3211513"/>
          <p14:tracePt t="17008" x="3994150" y="3189288"/>
          <p14:tracePt t="17024" x="3800475" y="3171825"/>
          <p14:tracePt t="17041" x="3582988" y="3154363"/>
          <p14:tracePt t="17058" x="3349625" y="3132138"/>
          <p14:tracePt t="17074" x="3114675" y="3121025"/>
          <p14:tracePt t="17091" x="2892425" y="3121025"/>
          <p14:tracePt t="17108" x="2663825" y="3132138"/>
          <p14:tracePt t="17124" x="2446338" y="3154363"/>
          <p14:tracePt t="17141" x="2160588" y="3211513"/>
          <p14:tracePt t="17158" x="1982788" y="3263900"/>
          <p14:tracePt t="17174" x="1778000" y="3332163"/>
          <p14:tracePt t="17191" x="1593850" y="3406775"/>
          <p14:tracePt t="17208" x="1457325" y="3468688"/>
          <p14:tracePt t="17224" x="1336675" y="3521075"/>
          <p14:tracePt t="17241" x="1263650" y="3560763"/>
          <p14:tracePt t="17258" x="1182688" y="3611563"/>
          <p14:tracePt t="17274" x="1114425" y="3663950"/>
          <p14:tracePt t="17291" x="1057275" y="3703638"/>
          <p14:tracePt t="17308" x="1006475" y="3749675"/>
          <p14:tracePt t="17324" x="977900" y="3778250"/>
          <p14:tracePt t="17342" x="954088" y="3840163"/>
          <p14:tracePt t="17358" x="954088" y="3892550"/>
          <p14:tracePt t="17374" x="954088" y="3954463"/>
          <p14:tracePt t="17391" x="965200" y="4029075"/>
          <p14:tracePt t="17408" x="993775" y="4103688"/>
          <p14:tracePt t="17424" x="1035050" y="4160838"/>
          <p14:tracePt t="17441" x="1074738" y="4211638"/>
          <p14:tracePt t="17458" x="1125538" y="4264025"/>
          <p14:tracePt t="17474" x="1193800" y="4314825"/>
          <p14:tracePt t="17491" x="1274763" y="4371975"/>
          <p14:tracePt t="17508" x="1377950" y="4422775"/>
          <p14:tracePt t="17524" x="1474788" y="4475163"/>
          <p14:tracePt t="17541" x="1628775" y="4537075"/>
          <p14:tracePt t="17558" x="1725613" y="4565650"/>
          <p14:tracePt t="17574" x="1828800" y="4594225"/>
          <p14:tracePt t="17591" x="1949450" y="4622800"/>
          <p14:tracePt t="17608" x="2068513" y="4651375"/>
          <p14:tracePt t="17624" x="2182813" y="4675188"/>
          <p14:tracePt t="17641" x="2274888" y="4692650"/>
          <p14:tracePt t="17658" x="2371725" y="4703763"/>
          <p14:tracePt t="17674" x="2474913" y="4714875"/>
          <p14:tracePt t="17691" x="2582863" y="4721225"/>
          <p14:tracePt t="17708" x="2692400" y="4721225"/>
          <p14:tracePt t="17724" x="2789238" y="4725988"/>
          <p14:tracePt t="17741" x="2936875" y="4725988"/>
          <p14:tracePt t="17758" x="3057525" y="4732338"/>
          <p14:tracePt t="17774" x="3211513" y="4732338"/>
          <p14:tracePt t="17791" x="3378200" y="4725988"/>
          <p14:tracePt t="17808" x="3543300" y="4697413"/>
          <p14:tracePt t="17824" x="3703638" y="4686300"/>
          <p14:tracePt t="17841" x="3879850" y="4657725"/>
          <p14:tracePt t="17858" x="4075113" y="4635500"/>
          <p14:tracePt t="17874" x="4257675" y="4606925"/>
          <p14:tracePt t="17891" x="4435475" y="4578350"/>
          <p14:tracePt t="17907" x="4606925" y="4537075"/>
          <p14:tracePt t="17924" x="4765675" y="4497388"/>
          <p14:tracePt t="17941" x="4994275" y="4429125"/>
          <p14:tracePt t="17958" x="5126038" y="4383088"/>
          <p14:tracePt t="17974" x="5251450" y="4343400"/>
          <p14:tracePt t="17991" x="5372100" y="4297363"/>
          <p14:tracePt t="18007" x="5492750" y="4257675"/>
          <p14:tracePt t="18024" x="5589588" y="4211638"/>
          <p14:tracePt t="18041" x="5675313" y="4171950"/>
          <p14:tracePt t="18058" x="5743575" y="4137025"/>
          <p14:tracePt t="18074" x="5794375" y="4108450"/>
          <p14:tracePt t="18091" x="5822950" y="4079875"/>
          <p14:tracePt t="18107" x="5835650" y="4057650"/>
          <p14:tracePt t="18124" x="5846763" y="4046538"/>
          <p14:tracePt t="18141" x="5851525" y="4029075"/>
          <p14:tracePt t="18158" x="5851525" y="4017963"/>
          <p14:tracePt t="18174" x="5851525" y="4000500"/>
          <p14:tracePt t="18191" x="5822950" y="3983038"/>
          <p14:tracePt t="18207" x="5783263" y="3943350"/>
          <p14:tracePt t="18224" x="5692775" y="3886200"/>
          <p14:tracePt t="18241" x="5589588" y="3817938"/>
          <p14:tracePt t="18258" x="5464175" y="3749675"/>
          <p14:tracePt t="18274" x="5321300" y="3686175"/>
          <p14:tracePt t="18291" x="5165725" y="3611563"/>
          <p14:tracePt t="18307" x="4994275" y="3536950"/>
          <p14:tracePt t="18324" x="4835525" y="3475038"/>
          <p14:tracePt t="18341" x="4583113" y="3382963"/>
          <p14:tracePt t="18358" x="4435475" y="3336925"/>
          <p14:tracePt t="18374" x="4286250" y="3297238"/>
          <p14:tracePt t="18391" x="4143375" y="3268663"/>
          <p14:tracePt t="18407" x="4006850" y="3235325"/>
          <p14:tracePt t="18424" x="3879850" y="3206750"/>
          <p14:tracePt t="18441" x="3760788" y="3178175"/>
          <p14:tracePt t="18458" x="3651250" y="3154363"/>
          <p14:tracePt t="18475" x="3549650" y="3136900"/>
          <p14:tracePt t="18491" x="3440113" y="3125788"/>
          <p14:tracePt t="18508" x="3332163" y="3108325"/>
          <p14:tracePt t="18524" x="3211513" y="3092450"/>
          <p14:tracePt t="18541" x="3000375" y="3068638"/>
          <p14:tracePt t="18558" x="2857500" y="3063875"/>
          <p14:tracePt t="18574" x="2708275" y="3057525"/>
          <p14:tracePt t="18591" x="2571750" y="3057525"/>
          <p14:tracePt t="18607" x="2428875" y="3057525"/>
          <p14:tracePt t="18624" x="2279650" y="3063875"/>
          <p14:tracePt t="18641" x="2143125" y="3079750"/>
          <p14:tracePt t="18657" x="2006600" y="3086100"/>
          <p14:tracePt t="18674" x="1892300" y="3103563"/>
          <p14:tracePt t="18691" x="1782763" y="3125788"/>
          <p14:tracePt t="18708" x="1674813" y="3149600"/>
          <p14:tracePt t="18724" x="1565275" y="3182938"/>
          <p14:tracePt t="18724" x="1514475" y="3200400"/>
          <p14:tracePt t="18742" x="1422400" y="3228975"/>
          <p14:tracePt t="18758" x="1336675" y="3268663"/>
          <p14:tracePt t="18775" x="1257300" y="3314700"/>
          <p14:tracePt t="18791" x="1200150" y="3360738"/>
          <p14:tracePt t="18808" x="1136650" y="3422650"/>
          <p14:tracePt t="18824" x="1063625" y="3486150"/>
          <p14:tracePt t="18841" x="1006475" y="3560763"/>
          <p14:tracePt t="18857" x="960438" y="3635375"/>
          <p14:tracePt t="18874" x="920750" y="3721100"/>
          <p14:tracePt t="18891" x="903288" y="3794125"/>
          <p14:tracePt t="18908" x="896938" y="3868738"/>
          <p14:tracePt t="18924" x="896938" y="3937000"/>
          <p14:tracePt t="18941" x="903288" y="4000500"/>
          <p14:tracePt t="18941" x="908050" y="4029075"/>
          <p14:tracePt t="18958" x="936625" y="4097338"/>
          <p14:tracePt t="18974" x="977900" y="4178300"/>
          <p14:tracePt t="18991" x="1046163" y="4257675"/>
          <p14:tracePt t="19008" x="1143000" y="4349750"/>
          <p14:tracePt t="19024" x="1268413" y="4440238"/>
          <p14:tracePt t="19041" x="1435100" y="4525963"/>
          <p14:tracePt t="19057" x="1622425" y="4589463"/>
          <p14:tracePt t="19074" x="1822450" y="4640263"/>
          <p14:tracePt t="19091" x="2006600" y="4668838"/>
          <p14:tracePt t="19108" x="2206625" y="4697413"/>
          <p14:tracePt t="19124" x="2406650" y="4697413"/>
          <p14:tracePt t="19141" x="2725738" y="4686300"/>
          <p14:tracePt t="19158" x="2943225" y="4657725"/>
          <p14:tracePt t="19174" x="3165475" y="4635500"/>
          <p14:tracePt t="19192" x="3382963" y="4611688"/>
          <p14:tracePt t="19208" x="3600450" y="4578350"/>
          <p14:tracePt t="19224" x="3840163" y="4549775"/>
          <p14:tracePt t="19241" x="4035425" y="4525963"/>
          <p14:tracePt t="19257" x="4235450" y="4497388"/>
          <p14:tracePt t="19274" x="4406900" y="4486275"/>
          <p14:tracePt t="19291" x="4565650" y="4475163"/>
          <p14:tracePt t="19307" x="4714875" y="4464050"/>
          <p14:tracePt t="19324" x="4840288" y="4446588"/>
          <p14:tracePt t="19341" x="4943475" y="4422775"/>
          <p14:tracePt t="19357" x="5075238" y="4394200"/>
          <p14:tracePt t="19374" x="5160963" y="4371975"/>
          <p14:tracePt t="19391" x="5211763" y="4360863"/>
          <p14:tracePt t="19407" x="5251450" y="4349750"/>
          <p14:tracePt t="19424" x="5275263" y="4343400"/>
          <p14:tracePt t="19441" x="5292725" y="4332288"/>
          <p14:tracePt t="19458" x="5303838" y="4325938"/>
          <p14:tracePt t="19475" x="5321300" y="4321175"/>
          <p14:tracePt t="19491" x="5337175" y="4314825"/>
          <p14:tracePt t="19509" x="5365750" y="4303713"/>
          <p14:tracePt t="19524" x="5389563" y="4297363"/>
          <p14:tracePt t="19541" x="5418138" y="4286250"/>
          <p14:tracePt t="19558" x="5446713" y="4268788"/>
          <p14:tracePt t="19558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077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Compare DAC for isotopes of Pu and Cs</a:t>
            </a:r>
          </a:p>
          <a:p>
            <a:r>
              <a:rPr lang="en-US" dirty="0" smtClean="0"/>
              <a:t>Perform a dose calculation for 1 mg internal exposure of </a:t>
            </a:r>
            <a:r>
              <a:rPr lang="en-US" baseline="30000" dirty="0" smtClean="0"/>
              <a:t>210</a:t>
            </a:r>
            <a:r>
              <a:rPr lang="en-US" dirty="0" smtClean="0"/>
              <a:t>Po</a:t>
            </a:r>
          </a:p>
          <a:p>
            <a:r>
              <a:rPr lang="en-US" dirty="0" smtClean="0"/>
              <a:t>Use DAC to evaluate experimental limits for </a:t>
            </a:r>
            <a:r>
              <a:rPr lang="en-US" baseline="30000" dirty="0" smtClean="0"/>
              <a:t>241</a:t>
            </a:r>
            <a:r>
              <a:rPr lang="en-US" dirty="0" smtClean="0"/>
              <a:t>Am</a:t>
            </a:r>
            <a:endParaRPr lang="en-US" dirty="0"/>
          </a:p>
          <a:p>
            <a:r>
              <a:rPr lang="en-US" dirty="0" smtClean="0"/>
              <a:t>Calculate the </a:t>
            </a:r>
            <a:r>
              <a:rPr lang="en-US" dirty="0"/>
              <a:t>d</a:t>
            </a:r>
            <a:r>
              <a:rPr lang="en-US" dirty="0" smtClean="0"/>
              <a:t>ose from 500000 </a:t>
            </a:r>
            <a:r>
              <a:rPr lang="en-US" dirty="0" err="1" smtClean="0"/>
              <a:t>Bq</a:t>
            </a:r>
            <a:r>
              <a:rPr lang="en-US" dirty="0" smtClean="0"/>
              <a:t> of </a:t>
            </a:r>
            <a:r>
              <a:rPr lang="en-US" baseline="30000" dirty="0" smtClean="0"/>
              <a:t>241</a:t>
            </a:r>
            <a:r>
              <a:rPr lang="en-US" dirty="0" smtClean="0"/>
              <a:t>Am at 0.050 m</a:t>
            </a:r>
          </a:p>
          <a:p>
            <a:r>
              <a:rPr lang="en-US" dirty="0" smtClean="0"/>
              <a:t>What are the different masses of </a:t>
            </a:r>
            <a:r>
              <a:rPr lang="en-US" baseline="30000" dirty="0" smtClean="0"/>
              <a:t>99</a:t>
            </a:r>
            <a:r>
              <a:rPr lang="en-US" dirty="0" smtClean="0"/>
              <a:t>Tc permitted for the various laboratory safety levels at UNLV.</a:t>
            </a:r>
          </a:p>
          <a:p>
            <a:r>
              <a:rPr lang="en-US" dirty="0" smtClean="0"/>
              <a:t>What are the principles of hot atom chemistry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0"/>
    </mc:Choice>
    <mc:Fallback xmlns="">
      <p:transition spd="slow" advTm="2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1" x="7069138" y="1606550"/>
          <p14:tracePt t="2618" x="7058025" y="1606550"/>
          <p14:tracePt t="2626" x="7035800" y="1589088"/>
          <p14:tracePt t="2634" x="6994525" y="1577975"/>
          <p14:tracePt t="2650" x="6972300" y="1571625"/>
          <p14:tracePt t="2658" x="6926263" y="1549400"/>
          <p14:tracePt t="2666" x="6869113" y="1531938"/>
          <p14:tracePt t="2683" x="6800850" y="1514475"/>
          <p14:tracePt t="2706" x="6704013" y="1492250"/>
          <p14:tracePt t="2722" x="6607175" y="1474788"/>
          <p14:tracePt t="2738" x="6503988" y="1457325"/>
          <p14:tracePt t="2754" x="6389688" y="1422400"/>
          <p14:tracePt t="2783" x="6269038" y="1400175"/>
          <p14:tracePt t="2786" x="6132513" y="1377950"/>
          <p14:tracePt t="2799" x="5983288" y="1354138"/>
          <p14:tracePt t="2818" x="5840413" y="1325563"/>
          <p14:tracePt t="2834" x="5703888" y="1303338"/>
          <p14:tracePt t="2849" x="5446713" y="1263650"/>
          <p14:tracePt t="2866" x="5240338" y="1235075"/>
          <p14:tracePt t="2883" x="5022850" y="1200150"/>
          <p14:tracePt t="2899" x="4818063" y="1177925"/>
          <p14:tracePt t="2916" x="4600575" y="1154113"/>
          <p14:tracePt t="2933" x="4383088" y="1125538"/>
          <p14:tracePt t="2949" x="4171950" y="1103313"/>
          <p14:tracePt t="2966" x="3989388" y="1085850"/>
          <p14:tracePt t="2983" x="3811588" y="1068388"/>
          <p14:tracePt t="2999" x="3657600" y="1057275"/>
          <p14:tracePt t="3016" x="3486150" y="1039813"/>
          <p14:tracePt t="3033" x="3321050" y="1022350"/>
          <p14:tracePt t="3049" x="3103563" y="1000125"/>
          <p14:tracePt t="3066" x="2978150" y="993775"/>
          <p14:tracePt t="3083" x="2857500" y="993775"/>
          <p14:tracePt t="3099" x="2732088" y="982663"/>
          <p14:tracePt t="3116" x="2606675" y="982663"/>
          <p14:tracePt t="3133" x="2479675" y="982663"/>
          <p14:tracePt t="3149" x="2343150" y="989013"/>
          <p14:tracePt t="3166" x="2200275" y="1000125"/>
          <p14:tracePt t="3183" x="2085975" y="1017588"/>
          <p14:tracePt t="3199" x="1965325" y="1035050"/>
          <p14:tracePt t="3216" x="1846263" y="1046163"/>
          <p14:tracePt t="3232" x="1725613" y="1074738"/>
          <p14:tracePt t="3249" x="1543050" y="1114425"/>
          <p14:tracePt t="3266" x="1428750" y="1143000"/>
          <p14:tracePt t="3283" x="1320800" y="1171575"/>
          <p14:tracePt t="3299" x="1222375" y="1206500"/>
          <p14:tracePt t="3316" x="1149350" y="1228725"/>
          <p14:tracePt t="3332" x="1092200" y="1250950"/>
          <p14:tracePt t="3349" x="1035050" y="1274763"/>
          <p14:tracePt t="3366" x="977900" y="1296988"/>
          <p14:tracePt t="3383" x="931863" y="1325563"/>
          <p14:tracePt t="3399" x="892175" y="1354138"/>
          <p14:tracePt t="3416" x="863600" y="1377950"/>
          <p14:tracePt t="3433" x="839788" y="1393825"/>
          <p14:tracePt t="3449" x="822325" y="1428750"/>
          <p14:tracePt t="3466" x="806450" y="1446213"/>
          <p14:tracePt t="3482" x="800100" y="1463675"/>
          <p14:tracePt t="3499" x="788988" y="1485900"/>
          <p14:tracePt t="3516" x="782638" y="1514475"/>
          <p14:tracePt t="3533" x="777875" y="1543050"/>
          <p14:tracePt t="3549" x="771525" y="1582738"/>
          <p14:tracePt t="3566" x="771525" y="1617663"/>
          <p14:tracePt t="3583" x="771525" y="1657350"/>
          <p14:tracePt t="3599" x="771525" y="1685925"/>
          <p14:tracePt t="3616" x="771525" y="1714500"/>
          <p14:tracePt t="3633" x="771525" y="1736725"/>
          <p14:tracePt t="3649" x="782638" y="1778000"/>
          <p14:tracePt t="3666" x="793750" y="1800225"/>
          <p14:tracePt t="3682" x="806450" y="1817688"/>
          <p14:tracePt t="3700" x="817563" y="1835150"/>
          <p14:tracePt t="3716" x="822325" y="1851025"/>
          <p14:tracePt t="3733" x="839788" y="1863725"/>
          <p14:tracePt t="3749" x="857250" y="1874838"/>
          <p14:tracePt t="3766" x="868363" y="1885950"/>
          <p14:tracePt t="3783" x="879475" y="1885950"/>
          <p14:tracePt t="3799" x="896938" y="1897063"/>
          <p14:tracePt t="3816" x="936625" y="1908175"/>
          <p14:tracePt t="3833" x="982663" y="1925638"/>
          <p14:tracePt t="3849" x="1068388" y="1949450"/>
          <p14:tracePt t="3866" x="1125538" y="1960563"/>
          <p14:tracePt t="3883" x="1177925" y="1971675"/>
          <p14:tracePt t="3899" x="1239838" y="1989138"/>
          <p14:tracePt t="3916" x="1320800" y="1993900"/>
          <p14:tracePt t="3933" x="1411288" y="2006600"/>
          <p14:tracePt t="3949" x="1485900" y="2011363"/>
          <p14:tracePt t="3966" x="1536700" y="2011363"/>
          <p14:tracePt t="3983" x="1582738" y="2011363"/>
          <p14:tracePt t="3999" x="1617663" y="2011363"/>
          <p14:tracePt t="4016" x="1651000" y="2011363"/>
          <p14:tracePt t="4033" x="1679575" y="2006600"/>
          <p14:tracePt t="4049" x="1743075" y="1993900"/>
          <p14:tracePt t="4066" x="1778000" y="1993900"/>
          <p14:tracePt t="4083" x="1806575" y="1989138"/>
          <p14:tracePt t="4099" x="1817688" y="1989138"/>
          <p14:tracePt t="4116" x="1835150" y="1982788"/>
          <p14:tracePt t="4133" x="1851025" y="1982788"/>
          <p14:tracePt t="4149" x="1868488" y="1978025"/>
          <p14:tracePt t="4166" x="1885950" y="1978025"/>
          <p14:tracePt t="4183" x="1914525" y="1971675"/>
          <p14:tracePt t="4199" x="1943100" y="1965325"/>
          <p14:tracePt t="4216" x="1971675" y="1960563"/>
          <p14:tracePt t="4233" x="1989138" y="1954213"/>
          <p14:tracePt t="4249" x="1993900" y="1954213"/>
          <p14:tracePt t="4266" x="2000250" y="1954213"/>
          <p14:tracePt t="4282" x="2006600" y="1954213"/>
          <p14:tracePt t="4299" x="2022475" y="1949450"/>
          <p14:tracePt t="4316" x="2035175" y="1949450"/>
          <p14:tracePt t="4333" x="2046288" y="1949450"/>
          <p14:tracePt t="4349" x="2046288" y="1943100"/>
          <p14:tracePt t="4366" x="2063750" y="1943100"/>
          <p14:tracePt t="4384" x="2085975" y="1936750"/>
          <p14:tracePt t="4399" x="2125663" y="1925638"/>
          <p14:tracePt t="4416" x="2160588" y="1920875"/>
          <p14:tracePt t="4433" x="2193925" y="1914525"/>
          <p14:tracePt t="4449" x="2217738" y="1908175"/>
          <p14:tracePt t="4466" x="2239963" y="1903413"/>
          <p14:tracePt t="4482" x="2263775" y="1897063"/>
          <p14:tracePt t="4499" x="2292350" y="1892300"/>
          <p14:tracePt t="4516" x="2308225" y="1885950"/>
          <p14:tracePt t="4532" x="2332038" y="1879600"/>
          <p14:tracePt t="4550" x="2336800" y="1879600"/>
          <p14:tracePt t="4567" x="2343150" y="1874838"/>
          <p14:tracePt t="4627" x="2354263" y="1874838"/>
          <p14:tracePt t="4635" x="2360613" y="1874838"/>
          <p14:tracePt t="4643" x="2371725" y="1874838"/>
          <p14:tracePt t="4651" x="2382838" y="1868488"/>
          <p14:tracePt t="4667" x="2389188" y="1868488"/>
          <p14:tracePt t="4667" x="2393950" y="1863725"/>
          <p14:tracePt t="4715" x="2400300" y="1863725"/>
          <p14:tracePt t="4731" x="2406650" y="1863725"/>
          <p14:tracePt t="4739" x="2411413" y="1857375"/>
          <p14:tracePt t="4747" x="2417763" y="1857375"/>
          <p14:tracePt t="4767" x="2428875" y="1857375"/>
          <p14:tracePt t="4767" x="2446338" y="1851025"/>
          <p14:tracePt t="4783" x="2451100" y="1846263"/>
          <p14:tracePt t="4800" x="2463800" y="1846263"/>
          <p14:tracePt t="4835" x="2474913" y="1839913"/>
          <p14:tracePt t="4851" x="2479675" y="1835150"/>
          <p14:tracePt t="4867" x="2492375" y="1828800"/>
          <p14:tracePt t="4867" x="2503488" y="1828800"/>
          <p14:tracePt t="5163" x="2508250" y="1828800"/>
          <p14:tracePt t="5171" x="2520950" y="1822450"/>
          <p14:tracePt t="5179" x="2536825" y="1817688"/>
          <p14:tracePt t="5184" x="2571750" y="1811338"/>
          <p14:tracePt t="5200" x="2593975" y="1800225"/>
          <p14:tracePt t="5217" x="2611438" y="1800225"/>
          <p14:tracePt t="5233" x="2635250" y="1793875"/>
          <p14:tracePt t="5250" x="2640013" y="1793875"/>
          <p14:tracePt t="5267" x="2646363" y="1789113"/>
          <p14:tracePt t="5284" x="2657475" y="1789113"/>
          <p14:tracePt t="5300" x="2674938" y="1789113"/>
          <p14:tracePt t="5317" x="2703513" y="1782763"/>
          <p14:tracePt t="5333" x="2743200" y="1782763"/>
          <p14:tracePt t="5350" x="2771775" y="1782763"/>
          <p14:tracePt t="5367" x="2800350" y="1782763"/>
          <p14:tracePt t="5384" x="2817813" y="1782763"/>
          <p14:tracePt t="5401" x="2835275" y="1782763"/>
          <p14:tracePt t="5417" x="2863850" y="1782763"/>
          <p14:tracePt t="5433" x="2892425" y="1782763"/>
          <p14:tracePt t="5450" x="2932113" y="1789113"/>
          <p14:tracePt t="5467" x="2982913" y="1789113"/>
          <p14:tracePt t="5484" x="3017838" y="1793875"/>
          <p14:tracePt t="5500" x="3051175" y="1793875"/>
          <p14:tracePt t="5517" x="3086100" y="1800225"/>
          <p14:tracePt t="5533" x="3108325" y="1806575"/>
          <p14:tracePt t="5550" x="3136900" y="1806575"/>
          <p14:tracePt t="5567" x="3154363" y="1811338"/>
          <p14:tracePt t="5584" x="3171825" y="1817688"/>
          <p14:tracePt t="5600" x="3194050" y="1817688"/>
          <p14:tracePt t="5617" x="3217863" y="1822450"/>
          <p14:tracePt t="5633" x="3246438" y="1828800"/>
          <p14:tracePt t="5650" x="3292475" y="1828800"/>
          <p14:tracePt t="5667" x="3321050" y="1835150"/>
          <p14:tracePt t="5684" x="3365500" y="1839913"/>
          <p14:tracePt t="5700" x="3411538" y="1846263"/>
          <p14:tracePt t="5717" x="3463925" y="1851025"/>
          <p14:tracePt t="5734" x="3503613" y="1857375"/>
          <p14:tracePt t="5751" x="3549650" y="1863725"/>
          <p14:tracePt t="5767" x="3589338" y="1868488"/>
          <p14:tracePt t="5784" x="3646488" y="1874838"/>
          <p14:tracePt t="5800" x="3703638" y="1879600"/>
          <p14:tracePt t="5817" x="3778250" y="1885950"/>
          <p14:tracePt t="5833" x="3846513" y="1892300"/>
          <p14:tracePt t="5850" x="3954463" y="1897063"/>
          <p14:tracePt t="5867" x="4029075" y="1897063"/>
          <p14:tracePt t="5883" x="4079875" y="1897063"/>
          <p14:tracePt t="5900" x="4132263" y="1897063"/>
          <p14:tracePt t="5917" x="4171950" y="1897063"/>
          <p14:tracePt t="5933" x="4229100" y="1892300"/>
          <p14:tracePt t="5950" x="4268788" y="1892300"/>
          <p14:tracePt t="5967" x="4314825" y="1885950"/>
          <p14:tracePt t="5984" x="4360863" y="1885950"/>
          <p14:tracePt t="6000" x="4400550" y="1879600"/>
          <p14:tracePt t="6017" x="4451350" y="1879600"/>
          <p14:tracePt t="6033" x="4492625" y="1879600"/>
          <p14:tracePt t="6050" x="4525963" y="1879600"/>
          <p14:tracePt t="6067" x="4572000" y="1879600"/>
          <p14:tracePt t="6083" x="4594225" y="1879600"/>
          <p14:tracePt t="6100" x="4618038" y="1879600"/>
          <p14:tracePt t="6117" x="4651375" y="1879600"/>
          <p14:tracePt t="6133" x="4686300" y="1885950"/>
          <p14:tracePt t="6150" x="4749800" y="1892300"/>
          <p14:tracePt t="6167" x="4811713" y="1897063"/>
          <p14:tracePt t="6184" x="4875213" y="1903413"/>
          <p14:tracePt t="6200" x="4926013" y="1903413"/>
          <p14:tracePt t="6217" x="4965700" y="1903413"/>
          <p14:tracePt t="6234" x="5006975" y="1908175"/>
          <p14:tracePt t="6234" x="5022850" y="1908175"/>
          <p14:tracePt t="6251" x="5046663" y="1914525"/>
          <p14:tracePt t="6267" x="5092700" y="1914525"/>
          <p14:tracePt t="6283" x="5114925" y="1920875"/>
          <p14:tracePt t="6300" x="5143500" y="1920875"/>
          <p14:tracePt t="6317" x="5178425" y="1925638"/>
          <p14:tracePt t="6333" x="5218113" y="1925638"/>
          <p14:tracePt t="6350" x="5280025" y="1931988"/>
          <p14:tracePt t="6367" x="5337175" y="1936750"/>
          <p14:tracePt t="6383" x="5394325" y="1943100"/>
          <p14:tracePt t="6400" x="5446713" y="1954213"/>
          <p14:tracePt t="6417" x="5497513" y="1960563"/>
          <p14:tracePt t="6433" x="5549900" y="1965325"/>
          <p14:tracePt t="6449" x="5629275" y="1971675"/>
          <p14:tracePt t="6467" x="5692775" y="1978025"/>
          <p14:tracePt t="6483" x="5761038" y="1978025"/>
          <p14:tracePt t="6500" x="5835650" y="1978025"/>
          <p14:tracePt t="6517" x="5915025" y="1978025"/>
          <p14:tracePt t="6533" x="5972175" y="1978025"/>
          <p14:tracePt t="6550" x="6035675" y="1978025"/>
          <p14:tracePt t="6567" x="6103938" y="1978025"/>
          <p14:tracePt t="6583" x="6178550" y="1965325"/>
          <p14:tracePt t="6600" x="6246813" y="1960563"/>
          <p14:tracePt t="6617" x="6337300" y="1954213"/>
          <p14:tracePt t="6633" x="6418263" y="1949450"/>
          <p14:tracePt t="6650" x="6515100" y="1936750"/>
          <p14:tracePt t="6667" x="6669088" y="1925638"/>
          <p14:tracePt t="6683" x="6778625" y="1908175"/>
          <p14:tracePt t="6700" x="6858000" y="1897063"/>
          <p14:tracePt t="6717" x="6943725" y="1874838"/>
          <p14:tracePt t="6734" x="7035800" y="1857375"/>
          <p14:tracePt t="6750" x="7137400" y="1835150"/>
          <p14:tracePt t="6767" x="7218363" y="1811338"/>
          <p14:tracePt t="6784" x="7304088" y="1800225"/>
          <p14:tracePt t="6800" x="7378700" y="1778000"/>
          <p14:tracePt t="6817" x="7440613" y="1760538"/>
          <p14:tracePt t="6833" x="7504113" y="1736725"/>
          <p14:tracePt t="6850" x="7578725" y="1708150"/>
          <p14:tracePt t="6867" x="7607300" y="1685925"/>
          <p14:tracePt t="6883" x="7618413" y="1674813"/>
          <p14:tracePt t="6900" x="7623175" y="1668463"/>
          <p14:tracePt t="6939" x="7623175" y="1663700"/>
          <p14:tracePt t="6963" x="7618413" y="1657350"/>
          <p14:tracePt t="6971" x="7607300" y="1657350"/>
          <p14:tracePt t="6979" x="7589838" y="1651000"/>
          <p14:tracePt t="6987" x="7561263" y="1635125"/>
          <p14:tracePt t="7001" x="7543800" y="1628775"/>
          <p14:tracePt t="7017" x="7515225" y="1617663"/>
          <p14:tracePt t="7033" x="7480300" y="1600200"/>
          <p14:tracePt t="7050" x="7400925" y="1565275"/>
          <p14:tracePt t="7067" x="7304088" y="1536700"/>
          <p14:tracePt t="7083" x="7172325" y="1492250"/>
          <p14:tracePt t="7100" x="7023100" y="1439863"/>
          <p14:tracePt t="7117" x="6869113" y="1400175"/>
          <p14:tracePt t="7134" x="6750050" y="1371600"/>
          <p14:tracePt t="7150" x="6657975" y="1349375"/>
          <p14:tracePt t="7167" x="6578600" y="1331913"/>
          <p14:tracePt t="7183" x="6492875" y="1308100"/>
          <p14:tracePt t="7200" x="6383338" y="1285875"/>
          <p14:tracePt t="7217" x="6251575" y="1263650"/>
          <p14:tracePt t="7233" x="6115050" y="1250950"/>
          <p14:tracePt t="7250" x="5943600" y="1239838"/>
          <p14:tracePt t="7267" x="5846763" y="1239838"/>
          <p14:tracePt t="7283" x="5726113" y="1246188"/>
          <p14:tracePt t="7300" x="5611813" y="1250950"/>
          <p14:tracePt t="7317" x="5492750" y="1257300"/>
          <p14:tracePt t="7333" x="5418138" y="1263650"/>
          <p14:tracePt t="7350" x="5389563" y="1274763"/>
          <p14:tracePt t="7367" x="5383213" y="1279525"/>
          <p14:tracePt t="7383" x="5378450" y="1285875"/>
          <p14:tracePt t="7748" x="5378450" y="1292225"/>
          <p14:tracePt t="7755" x="5378450" y="1296988"/>
          <p14:tracePt t="7756" x="5378450" y="1314450"/>
          <p14:tracePt t="7767" x="5378450" y="1365250"/>
          <p14:tracePt t="7783" x="5372100" y="1446213"/>
          <p14:tracePt t="7800" x="5365750" y="1536700"/>
          <p14:tracePt t="7817" x="5332413" y="1651000"/>
          <p14:tracePt t="7833" x="5303838" y="1771650"/>
          <p14:tracePt t="7850" x="5264150" y="1971675"/>
          <p14:tracePt t="7867" x="5251450" y="2108200"/>
          <p14:tracePt t="7883" x="5235575" y="2246313"/>
          <p14:tracePt t="7900" x="5218113" y="2365375"/>
          <p14:tracePt t="7917" x="5207000" y="2474913"/>
          <p14:tracePt t="7933" x="5183188" y="2578100"/>
          <p14:tracePt t="7950" x="5178425" y="2668588"/>
          <p14:tracePt t="7967" x="5154613" y="2760663"/>
          <p14:tracePt t="7983" x="5132388" y="2840038"/>
          <p14:tracePt t="8000" x="5103813" y="2943225"/>
          <p14:tracePt t="8017" x="5075238" y="3057525"/>
          <p14:tracePt t="8033" x="5035550" y="3171825"/>
          <p14:tracePt t="8050" x="4978400" y="3292475"/>
          <p14:tracePt t="8067" x="4943475" y="3343275"/>
          <p14:tracePt t="8083" x="4914900" y="3365500"/>
          <p14:tracePt t="8101" x="4886325" y="3389313"/>
          <p14:tracePt t="8118" x="4864100" y="3394075"/>
          <p14:tracePt t="8134" x="4846638" y="3400425"/>
          <p14:tracePt t="8172" x="4840288" y="3400425"/>
          <p14:tracePt t="8236" x="4829175" y="3400425"/>
          <p14:tracePt t="8244" x="4822825" y="3400425"/>
          <p14:tracePt t="8244" x="4811713" y="3394075"/>
          <p14:tracePt t="8260" x="4800600" y="3389313"/>
          <p14:tracePt t="8268" x="4794250" y="3389313"/>
          <p14:tracePt t="8269" x="4772025" y="3382963"/>
          <p14:tracePt t="8285" x="4754563" y="3371850"/>
          <p14:tracePt t="8301" x="4732338" y="3360738"/>
          <p14:tracePt t="8317" x="4721225" y="3360738"/>
          <p14:tracePt t="8428" x="4708525" y="3360738"/>
          <p14:tracePt t="8436" x="4686300" y="3382963"/>
          <p14:tracePt t="8452" x="4668838" y="3400425"/>
          <p14:tracePt t="8452" x="4635500" y="3451225"/>
          <p14:tracePt t="8468" x="4578350" y="3521075"/>
          <p14:tracePt t="8484" x="4521200" y="3589338"/>
          <p14:tracePt t="8501" x="4468813" y="3679825"/>
          <p14:tracePt t="8518" x="4422775" y="3736975"/>
          <p14:tracePt t="8534" x="4383088" y="3789363"/>
          <p14:tracePt t="8551" x="4354513" y="3829050"/>
          <p14:tracePt t="8568" x="4325938" y="3868738"/>
          <p14:tracePt t="8584" x="4308475" y="3903663"/>
          <p14:tracePt t="8601" x="4297363" y="3925888"/>
          <p14:tracePt t="8636" x="4292600" y="3932238"/>
          <p14:tracePt t="8924" x="4292600" y="3925888"/>
          <p14:tracePt t="8932" x="4297363" y="3914775"/>
          <p14:tracePt t="8940" x="4308475" y="3886200"/>
          <p14:tracePt t="8951" x="4325938" y="3846513"/>
          <p14:tracePt t="8967" x="4337050" y="3811588"/>
          <p14:tracePt t="8984" x="4343400" y="3783013"/>
          <p14:tracePt t="9001" x="4343400" y="3778250"/>
          <p14:tracePt t="9196" x="4343400" y="3771900"/>
          <p14:tracePt t="9203" x="4337050" y="3765550"/>
          <p14:tracePt t="9210" x="4314825" y="3754438"/>
          <p14:tracePt t="9216" x="4229100" y="3721100"/>
          <p14:tracePt t="9233" x="4108450" y="3686175"/>
          <p14:tracePt t="9233" x="4040188" y="3663950"/>
          <p14:tracePt t="9251" x="3868738" y="3622675"/>
          <p14:tracePt t="9267" x="3686175" y="3594100"/>
          <p14:tracePt t="9284" x="3486150" y="3565525"/>
          <p14:tracePt t="9300" x="3303588" y="3543300"/>
          <p14:tracePt t="9317" x="3108325" y="3525838"/>
          <p14:tracePt t="9333" x="2914650" y="3508375"/>
          <p14:tracePt t="9350" x="2720975" y="3503613"/>
          <p14:tracePt t="9366" x="2560638" y="3503613"/>
          <p14:tracePt t="9383" x="2446338" y="3503613"/>
          <p14:tracePt t="9400" x="2325688" y="3514725"/>
          <p14:tracePt t="9417" x="2206625" y="3525838"/>
          <p14:tracePt t="9433" x="2085975" y="3543300"/>
          <p14:tracePt t="9450" x="1908175" y="3565525"/>
          <p14:tracePt t="9467" x="1800225" y="3578225"/>
          <p14:tracePt t="9483" x="1697038" y="3589338"/>
          <p14:tracePt t="9500" x="1606550" y="3600450"/>
          <p14:tracePt t="9517" x="1531938" y="3611563"/>
          <p14:tracePt t="9533" x="1479550" y="3622675"/>
          <p14:tracePt t="9551" x="1422400" y="3640138"/>
          <p14:tracePt t="9566" x="1377950" y="3663950"/>
          <p14:tracePt t="9583" x="1320800" y="3686175"/>
          <p14:tracePt t="9600" x="1274763" y="3708400"/>
          <p14:tracePt t="9617" x="1222375" y="3749675"/>
          <p14:tracePt t="9633" x="1171575" y="3789363"/>
          <p14:tracePt t="9650" x="1108075" y="3835400"/>
          <p14:tracePt t="9666" x="1028700" y="3914775"/>
          <p14:tracePt t="9683" x="993775" y="3965575"/>
          <p14:tracePt t="9700" x="971550" y="4011613"/>
          <p14:tracePt t="9716" x="960438" y="4051300"/>
          <p14:tracePt t="9733" x="960438" y="4092575"/>
          <p14:tracePt t="9750" x="960438" y="4121150"/>
          <p14:tracePt t="9766" x="960438" y="4154488"/>
          <p14:tracePt t="9783" x="960438" y="4183063"/>
          <p14:tracePt t="9800" x="965200" y="4211638"/>
          <p14:tracePt t="9816" x="982663" y="4246563"/>
          <p14:tracePt t="9833" x="1000125" y="4279900"/>
          <p14:tracePt t="9850" x="1035050" y="4321175"/>
          <p14:tracePt t="9867" x="1063625" y="4343400"/>
          <p14:tracePt t="9883" x="1103313" y="4365625"/>
          <p14:tracePt t="9900" x="1165225" y="4400550"/>
          <p14:tracePt t="9916" x="1246188" y="4429125"/>
          <p14:tracePt t="9933" x="1349375" y="4457700"/>
          <p14:tracePt t="9950" x="1479550" y="4497388"/>
          <p14:tracePt t="9967" x="1622425" y="4537075"/>
          <p14:tracePt t="9983" x="1743075" y="4565650"/>
          <p14:tracePt t="10001" x="1863725" y="4594225"/>
          <p14:tracePt t="10016" x="1965325" y="4622800"/>
          <p14:tracePt t="10033" x="2085975" y="4646613"/>
          <p14:tracePt t="10050" x="2274888" y="4668838"/>
          <p14:tracePt t="10067" x="2393950" y="4679950"/>
          <p14:tracePt t="10083" x="2514600" y="4692650"/>
          <p14:tracePt t="10100" x="2646363" y="4708525"/>
          <p14:tracePt t="10116" x="2771775" y="4714875"/>
          <p14:tracePt t="10133" x="2921000" y="4725988"/>
          <p14:tracePt t="10150" x="3074988" y="4725988"/>
          <p14:tracePt t="10167" x="3240088" y="4725988"/>
          <p14:tracePt t="10183" x="3435350" y="4725988"/>
          <p14:tracePt t="10200" x="3622675" y="4725988"/>
          <p14:tracePt t="10216" x="3811588" y="4721225"/>
          <p14:tracePt t="10233" x="3978275" y="4714875"/>
          <p14:tracePt t="10250" x="4200525" y="4697413"/>
          <p14:tracePt t="10267" x="4349750" y="4697413"/>
          <p14:tracePt t="10284" x="4475163" y="4697413"/>
          <p14:tracePt t="10300" x="4600575" y="4697413"/>
          <p14:tracePt t="10316" x="4732338" y="4692650"/>
          <p14:tracePt t="10333" x="4846638" y="4686300"/>
          <p14:tracePt t="10350" x="4972050" y="4686300"/>
          <p14:tracePt t="10367" x="5121275" y="4686300"/>
          <p14:tracePt t="10383" x="5286375" y="4686300"/>
          <p14:tracePt t="10400" x="5492750" y="4651375"/>
          <p14:tracePt t="10416" x="5721350" y="4606925"/>
          <p14:tracePt t="10433" x="5949950" y="4572000"/>
          <p14:tracePt t="10450" x="6269038" y="4554538"/>
          <p14:tracePt t="10467" x="6464300" y="4549775"/>
          <p14:tracePt t="10483" x="6651625" y="4521200"/>
          <p14:tracePt t="10500" x="6811963" y="4479925"/>
          <p14:tracePt t="10516" x="6950075" y="4451350"/>
          <p14:tracePt t="10533" x="7092950" y="4429125"/>
          <p14:tracePt t="10550" x="7229475" y="4411663"/>
          <p14:tracePt t="10567" x="7378700" y="4389438"/>
          <p14:tracePt t="10583" x="7526338" y="4360863"/>
          <p14:tracePt t="10600" x="7675563" y="4321175"/>
          <p14:tracePt t="10616" x="7818438" y="4257675"/>
          <p14:tracePt t="10633" x="7954963" y="4183063"/>
          <p14:tracePt t="10650" x="8104188" y="4108450"/>
          <p14:tracePt t="10667" x="8178800" y="4075113"/>
          <p14:tracePt t="10683" x="8229600" y="4035425"/>
          <p14:tracePt t="10700" x="8258175" y="4011613"/>
          <p14:tracePt t="10716" x="8264525" y="3983038"/>
          <p14:tracePt t="10733" x="8269288" y="3954463"/>
          <p14:tracePt t="10750" x="8258175" y="3914775"/>
          <p14:tracePt t="10767" x="8229600" y="3863975"/>
          <p14:tracePt t="10783" x="8183563" y="3800475"/>
          <p14:tracePt t="10800" x="8126413" y="3749675"/>
          <p14:tracePt t="10816" x="8058150" y="3692525"/>
          <p14:tracePt t="10833" x="7961313" y="3635375"/>
          <p14:tracePt t="10850" x="7772400" y="3543300"/>
          <p14:tracePt t="10867" x="7589838" y="3492500"/>
          <p14:tracePt t="10883" x="7389813" y="3435350"/>
          <p14:tracePt t="10900" x="7189788" y="3394075"/>
          <p14:tracePt t="10916" x="7035800" y="3365500"/>
          <p14:tracePt t="10933" x="6921500" y="3336925"/>
          <p14:tracePt t="10950" x="6829425" y="3314700"/>
          <p14:tracePt t="10967" x="6754813" y="3303588"/>
          <p14:tracePt t="10983" x="6675438" y="3292475"/>
          <p14:tracePt t="11000" x="6554788" y="3275013"/>
          <p14:tracePt t="11016" x="6389688" y="3275013"/>
          <p14:tracePt t="11033" x="6211888" y="3268663"/>
          <p14:tracePt t="11050" x="5949950" y="3268663"/>
          <p14:tracePt t="11067" x="5765800" y="3268663"/>
          <p14:tracePt t="11083" x="5583238" y="3268663"/>
          <p14:tracePt t="11100" x="5389563" y="3268663"/>
          <p14:tracePt t="11116" x="5178425" y="3268663"/>
          <p14:tracePt t="11133" x="4960938" y="3279775"/>
          <p14:tracePt t="11150" x="4737100" y="3279775"/>
          <p14:tracePt t="11167" x="4464050" y="3257550"/>
          <p14:tracePt t="11183" x="4206875" y="3228975"/>
          <p14:tracePt t="11200" x="3994150" y="3200400"/>
          <p14:tracePt t="11216" x="3829050" y="3182938"/>
          <p14:tracePt t="11233" x="3679825" y="3178175"/>
          <p14:tracePt t="11250" x="3457575" y="3171825"/>
          <p14:tracePt t="11267" x="3279775" y="3171825"/>
          <p14:tracePt t="11283" x="3114675" y="3171825"/>
          <p14:tracePt t="11300" x="2943225" y="3194050"/>
          <p14:tracePt t="11317" x="2754313" y="3211513"/>
          <p14:tracePt t="11333" x="2565400" y="3246438"/>
          <p14:tracePt t="11350" x="2371725" y="3297238"/>
          <p14:tracePt t="11366" x="2132013" y="3365500"/>
          <p14:tracePt t="11383" x="1892300" y="3440113"/>
          <p14:tracePt t="11400" x="1668463" y="3514725"/>
          <p14:tracePt t="11416" x="1492250" y="3594100"/>
          <p14:tracePt t="11433" x="1331913" y="3668713"/>
          <p14:tracePt t="11450" x="1143000" y="3771900"/>
          <p14:tracePt t="11467" x="1068388" y="3817938"/>
          <p14:tracePt t="11483" x="1028700" y="3863975"/>
          <p14:tracePt t="11500" x="1011238" y="3886200"/>
          <p14:tracePt t="11516" x="1000125" y="3892550"/>
          <p14:tracePt t="11532" x="993775" y="3903663"/>
          <p14:tracePt t="11549" x="989013" y="3914775"/>
          <p14:tracePt t="11566" x="971550" y="3921125"/>
          <p14:tracePt t="11582" x="960438" y="3943350"/>
          <p14:tracePt t="11600" x="936625" y="3965575"/>
          <p14:tracePt t="11616" x="914400" y="3983038"/>
          <p14:tracePt t="11633" x="896938" y="4006850"/>
          <p14:tracePt t="11633" x="885825" y="4017963"/>
          <p14:tracePt t="11651" x="863600" y="4035425"/>
          <p14:tracePt t="11667" x="857250" y="4051300"/>
          <p14:tracePt t="11683" x="850900" y="4057650"/>
          <p14:tracePt t="11700" x="846138" y="4057650"/>
          <p14:tracePt t="11716" x="846138" y="4068763"/>
          <p14:tracePt t="11733" x="839788" y="4079875"/>
          <p14:tracePt t="11778" x="835025" y="4086225"/>
          <p14:tracePt t="12042" x="835025" y="4103688"/>
          <p14:tracePt t="12050" x="835025" y="4114800"/>
          <p14:tracePt t="12058" x="835025" y="4132263"/>
          <p14:tracePt t="12066" x="835025" y="4160838"/>
          <p14:tracePt t="12083" x="835025" y="4178300"/>
          <p14:tracePt t="12083" x="835025" y="4211638"/>
          <p14:tracePt t="12100" x="835025" y="4229100"/>
          <p14:tracePt t="12116" x="835025" y="4240213"/>
          <p14:tracePt t="12684" x="0" y="0"/>
        </p14:tracePtLst>
        <p14:tracePtLst>
          <p14:tracePt t="14143" x="2479675" y="4675188"/>
          <p14:tracePt t="14250" x="2474913" y="4675188"/>
          <p14:tracePt t="14259" x="2457450" y="4675188"/>
          <p14:tracePt t="14266" x="2411413" y="4668838"/>
          <p14:tracePt t="14282" x="2343150" y="4664075"/>
          <p14:tracePt t="14298" x="2303463" y="4657725"/>
          <p14:tracePt t="14306" x="2200275" y="4651375"/>
          <p14:tracePt t="14322" x="2108200" y="4635500"/>
          <p14:tracePt t="14333" x="2039938" y="4635500"/>
          <p14:tracePt t="14354" x="2000250" y="4635500"/>
          <p14:tracePt t="14370" x="1960563" y="4635500"/>
          <p14:tracePt t="14386" x="1931988" y="4635500"/>
          <p14:tracePt t="14402" x="1885950" y="4640263"/>
          <p14:tracePt t="14418" x="1835150" y="4668838"/>
          <p14:tracePt t="14434" x="1765300" y="4703763"/>
          <p14:tracePt t="14450" x="1674813" y="4760913"/>
          <p14:tracePt t="14483" x="1622425" y="4794250"/>
          <p14:tracePt t="14499" x="1600200" y="4818063"/>
          <p14:tracePt t="14499" x="1577975" y="4846638"/>
          <p14:tracePt t="14516" x="1560513" y="4875213"/>
          <p14:tracePt t="14532" x="1536700" y="4903788"/>
          <p14:tracePt t="14549" x="1525588" y="4926013"/>
          <p14:tracePt t="14566" x="1503363" y="4937125"/>
          <p14:tracePt t="14582" x="1485900" y="4954588"/>
          <p14:tracePt t="14599" x="1468438" y="4978400"/>
          <p14:tracePt t="14616" x="1450975" y="5006975"/>
          <p14:tracePt t="14633" x="1435100" y="5035550"/>
          <p14:tracePt t="14650" x="1411288" y="5097463"/>
          <p14:tracePt t="14666" x="1393825" y="5137150"/>
          <p14:tracePt t="14683" x="1389063" y="5183188"/>
          <p14:tracePt t="14700" x="1389063" y="5229225"/>
          <p14:tracePt t="14716" x="1400175" y="5280025"/>
          <p14:tracePt t="14733" x="1428750" y="5349875"/>
          <p14:tracePt t="14749" x="1474788" y="5407025"/>
          <p14:tracePt t="14766" x="1531938" y="5464175"/>
          <p14:tracePt t="14783" x="1582738" y="5514975"/>
          <p14:tracePt t="14800" x="1679575" y="5565775"/>
          <p14:tracePt t="14816" x="1811338" y="5611813"/>
          <p14:tracePt t="14833" x="1971675" y="5664200"/>
          <p14:tracePt t="14850" x="2114550" y="5703888"/>
          <p14:tracePt t="14866" x="2314575" y="5737225"/>
          <p14:tracePt t="14883" x="2439988" y="5754688"/>
          <p14:tracePt t="14899" x="2549525" y="5761038"/>
          <p14:tracePt t="14916" x="2668588" y="5772150"/>
          <p14:tracePt t="14933" x="2806700" y="5778500"/>
          <p14:tracePt t="14950" x="2954338" y="5783263"/>
          <p14:tracePt t="14966" x="3108325" y="5794375"/>
          <p14:tracePt t="14983" x="3246438" y="5800725"/>
          <p14:tracePt t="14999" x="3365500" y="5807075"/>
          <p14:tracePt t="15016" x="3479800" y="5818188"/>
          <p14:tracePt t="15033" x="3582988" y="5822950"/>
          <p14:tracePt t="15050" x="3736975" y="5829300"/>
          <p14:tracePt t="15066" x="3846513" y="5829300"/>
          <p14:tracePt t="15083" x="3949700" y="5829300"/>
          <p14:tracePt t="15099" x="4046538" y="5822950"/>
          <p14:tracePt t="15116" x="4154488" y="5807075"/>
          <p14:tracePt t="15133" x="4286250" y="5800725"/>
          <p14:tracePt t="15150" x="4422775" y="5778500"/>
          <p14:tracePt t="15166" x="4583113" y="5737225"/>
          <p14:tracePt t="15183" x="4732338" y="5686425"/>
          <p14:tracePt t="15199" x="4864100" y="5657850"/>
          <p14:tracePt t="15216" x="4994275" y="5640388"/>
          <p14:tracePt t="15233" x="5121275" y="5635625"/>
          <p14:tracePt t="15250" x="5326063" y="5611813"/>
          <p14:tracePt t="15266" x="5468938" y="5594350"/>
          <p14:tracePt t="15283" x="5589588" y="5583238"/>
          <p14:tracePt t="15299" x="5703888" y="5572125"/>
          <p14:tracePt t="15316" x="5822950" y="5572125"/>
          <p14:tracePt t="15333" x="5949950" y="5572125"/>
          <p14:tracePt t="15350" x="6086475" y="5572125"/>
          <p14:tracePt t="15367" x="6223000" y="5561013"/>
          <p14:tracePt t="15383" x="6350000" y="5549900"/>
          <p14:tracePt t="15399" x="6480175" y="5543550"/>
          <p14:tracePt t="15416" x="6618288" y="5543550"/>
          <p14:tracePt t="15433" x="6794500" y="5561013"/>
          <p14:tracePt t="15449" x="6978650" y="5578475"/>
          <p14:tracePt t="15466" x="7240588" y="5583238"/>
          <p14:tracePt t="15483" x="7418388" y="5578475"/>
          <p14:tracePt t="15499" x="7572375" y="5554663"/>
          <p14:tracePt t="15516" x="7743825" y="5526088"/>
          <p14:tracePt t="15533" x="7904163" y="5486400"/>
          <p14:tracePt t="15550" x="8069263" y="5422900"/>
          <p14:tracePt t="15566" x="8235950" y="5326063"/>
          <p14:tracePt t="15583" x="8355013" y="5222875"/>
          <p14:tracePt t="15599" x="8423275" y="5149850"/>
          <p14:tracePt t="15616" x="8464550" y="5092700"/>
          <p14:tracePt t="15633" x="8480425" y="5064125"/>
          <p14:tracePt t="15650" x="8493125" y="5035550"/>
          <p14:tracePt t="15666" x="8497888" y="5022850"/>
          <p14:tracePt t="15683" x="8497888" y="5018088"/>
          <p14:tracePt t="15699" x="8497888" y="5011738"/>
          <p14:tracePt t="15716" x="8480425" y="4983163"/>
          <p14:tracePt t="15733" x="8418513" y="4943475"/>
          <p14:tracePt t="15749" x="8343900" y="4903788"/>
          <p14:tracePt t="15766" x="8269288" y="4868863"/>
          <p14:tracePt t="15784" x="8172450" y="4829175"/>
          <p14:tracePt t="15799" x="8075613" y="4794250"/>
          <p14:tracePt t="15816" x="7954963" y="4754563"/>
          <p14:tracePt t="15833" x="7789863" y="4714875"/>
          <p14:tracePt t="15850" x="7612063" y="4679950"/>
          <p14:tracePt t="15850" x="7521575" y="4675188"/>
          <p14:tracePt t="15867" x="7366000" y="4657725"/>
          <p14:tracePt t="15883" x="7218363" y="4646613"/>
          <p14:tracePt t="15899" x="7086600" y="4635500"/>
          <p14:tracePt t="15916" x="6961188" y="4629150"/>
          <p14:tracePt t="15933" x="6811963" y="4611688"/>
          <p14:tracePt t="15949" x="6646863" y="4594225"/>
          <p14:tracePt t="15966" x="6451600" y="4583113"/>
          <p14:tracePt t="15983" x="6240463" y="4572000"/>
          <p14:tracePt t="16000" x="6051550" y="4565650"/>
          <p14:tracePt t="16016" x="5892800" y="4565650"/>
          <p14:tracePt t="16033" x="5761038" y="4565650"/>
          <p14:tracePt t="16050" x="5640388" y="4572000"/>
          <p14:tracePt t="16066" x="5468938" y="4572000"/>
          <p14:tracePt t="16083" x="5337175" y="4572000"/>
          <p14:tracePt t="16099" x="5194300" y="4583113"/>
          <p14:tracePt t="16116" x="5046663" y="4589463"/>
          <p14:tracePt t="16133" x="4897438" y="4600575"/>
          <p14:tracePt t="16149" x="4743450" y="4606925"/>
          <p14:tracePt t="16166" x="4578350" y="4606925"/>
          <p14:tracePt t="16183" x="4400550" y="4600575"/>
          <p14:tracePt t="16199" x="4211638" y="4594225"/>
          <p14:tracePt t="16216" x="4006850" y="4589463"/>
          <p14:tracePt t="16233" x="3789363" y="4572000"/>
          <p14:tracePt t="16249" x="3492500" y="4554538"/>
          <p14:tracePt t="16266" x="3275013" y="4525963"/>
          <p14:tracePt t="16283" x="3057525" y="4503738"/>
          <p14:tracePt t="16299" x="2868613" y="4464050"/>
          <p14:tracePt t="16316" x="2708275" y="4422775"/>
          <p14:tracePt t="16333" x="2554288" y="4400550"/>
          <p14:tracePt t="16349" x="2389188" y="4383088"/>
          <p14:tracePt t="16367" x="2217738" y="4365625"/>
          <p14:tracePt t="16383" x="2063750" y="4365625"/>
          <p14:tracePt t="16399" x="1925638" y="4371975"/>
          <p14:tracePt t="16416" x="1789113" y="4378325"/>
          <p14:tracePt t="16433" x="1679575" y="4383088"/>
          <p14:tracePt t="16449" x="1536700" y="4406900"/>
          <p14:tracePt t="16467" x="1446213" y="4418013"/>
          <p14:tracePt t="16483" x="1325563" y="4451350"/>
          <p14:tracePt t="16500" x="1182688" y="4497388"/>
          <p14:tracePt t="16516" x="1050925" y="4543425"/>
          <p14:tracePt t="16533" x="949325" y="4594225"/>
          <p14:tracePt t="16549" x="868363" y="4640263"/>
          <p14:tracePt t="16566" x="811213" y="4686300"/>
          <p14:tracePt t="16583" x="760413" y="4725988"/>
          <p14:tracePt t="16599" x="714375" y="4760913"/>
          <p14:tracePt t="16616" x="696913" y="4794250"/>
          <p14:tracePt t="16632" x="685800" y="4811713"/>
          <p14:tracePt t="16649" x="679450" y="4846638"/>
          <p14:tracePt t="16666" x="679450" y="4875213"/>
          <p14:tracePt t="16683" x="674688" y="4897438"/>
          <p14:tracePt t="16700" x="674688" y="4926013"/>
          <p14:tracePt t="16716" x="674688" y="4954588"/>
          <p14:tracePt t="16733" x="674688" y="4994275"/>
          <p14:tracePt t="16749" x="674688" y="5029200"/>
          <p14:tracePt t="16766" x="685800" y="5064125"/>
          <p14:tracePt t="16783" x="696913" y="5086350"/>
          <p14:tracePt t="16799" x="708025" y="5121275"/>
          <p14:tracePt t="16816" x="749300" y="5160963"/>
          <p14:tracePt t="16833" x="793750" y="5218113"/>
          <p14:tracePt t="16849" x="874713" y="5292725"/>
          <p14:tracePt t="16866" x="914400" y="5337175"/>
          <p14:tracePt t="16883" x="965200" y="5378450"/>
          <p14:tracePt t="16899" x="1022350" y="5411788"/>
          <p14:tracePt t="16916" x="1120775" y="5464175"/>
          <p14:tracePt t="16933" x="1235075" y="5508625"/>
          <p14:tracePt t="16949" x="1360488" y="5554663"/>
          <p14:tracePt t="16966" x="1479550" y="5589588"/>
          <p14:tracePt t="16983" x="1600200" y="5611813"/>
          <p14:tracePt t="16999" x="1703388" y="5629275"/>
          <p14:tracePt t="17016" x="1800225" y="5635625"/>
          <p14:tracePt t="17033" x="1885950" y="5646738"/>
          <p14:tracePt t="17049" x="2035175" y="5664200"/>
          <p14:tracePt t="17066" x="2154238" y="5680075"/>
          <p14:tracePt t="17083" x="2292350" y="5692775"/>
          <p14:tracePt t="17100" x="2428875" y="5703888"/>
          <p14:tracePt t="17116" x="2549525" y="5715000"/>
          <p14:tracePt t="17133" x="2674938" y="5726113"/>
          <p14:tracePt t="17149" x="2806700" y="5732463"/>
          <p14:tracePt t="17166" x="2943225" y="5737225"/>
          <p14:tracePt t="17183" x="3086100" y="5749925"/>
          <p14:tracePt t="17199" x="3222625" y="5754688"/>
          <p14:tracePt t="17216" x="3349625" y="5754688"/>
          <p14:tracePt t="17233" x="3479800" y="5761038"/>
          <p14:tracePt t="17249" x="3657600" y="5772150"/>
          <p14:tracePt t="17266" x="3783013" y="5765800"/>
          <p14:tracePt t="17283" x="3921125" y="5761038"/>
          <p14:tracePt t="17299" x="4086225" y="5754688"/>
          <p14:tracePt t="17315" x="4275138" y="5737225"/>
          <p14:tracePt t="17332" x="4446588" y="5721350"/>
          <p14:tracePt t="17349" x="4622800" y="5715000"/>
          <p14:tracePt t="17366" x="4783138" y="5697538"/>
          <p14:tracePt t="17383" x="4949825" y="5686425"/>
          <p14:tracePt t="17400" x="5103813" y="5675313"/>
          <p14:tracePt t="17416" x="5240338" y="5657850"/>
          <p14:tracePt t="17433" x="5372100" y="5640388"/>
          <p14:tracePt t="17449" x="5537200" y="5629275"/>
          <p14:tracePt t="17466" x="5668963" y="5618163"/>
          <p14:tracePt t="17483" x="5807075" y="5594350"/>
          <p14:tracePt t="17499" x="5937250" y="5565775"/>
          <p14:tracePt t="17516" x="6069013" y="5537200"/>
          <p14:tracePt t="17533" x="6194425" y="5521325"/>
          <p14:tracePt t="17549" x="6354763" y="5514975"/>
          <p14:tracePt t="17566" x="6508750" y="5503863"/>
          <p14:tracePt t="17583" x="6675438" y="5497513"/>
          <p14:tracePt t="17599" x="6851650" y="5464175"/>
          <p14:tracePt t="17616" x="7040563" y="5422900"/>
          <p14:tracePt t="17633" x="7218363" y="5383213"/>
          <p14:tracePt t="17649" x="7469188" y="5360988"/>
          <p14:tracePt t="17666" x="7635875" y="5349875"/>
          <p14:tracePt t="17683" x="7800975" y="5354638"/>
          <p14:tracePt t="17699" x="7950200" y="5365750"/>
          <p14:tracePt t="17716" x="8058150" y="5365750"/>
          <p14:tracePt t="17733" x="8137525" y="5365750"/>
          <p14:tracePt t="17749" x="8183563" y="5365750"/>
          <p14:tracePt t="17766" x="8229600" y="5360988"/>
          <p14:tracePt t="17783" x="8258175" y="5360988"/>
          <p14:tracePt t="17799" x="8297863" y="5360988"/>
          <p14:tracePt t="17816" x="8337550" y="5360988"/>
          <p14:tracePt t="17833" x="8378825" y="5360988"/>
          <p14:tracePt t="17849" x="8394700" y="5360988"/>
          <p14:tracePt t="17866" x="8407400" y="5360988"/>
          <p14:tracePt t="17914" x="8412163" y="5360988"/>
          <p14:tracePt t="17925" x="8418513" y="5360988"/>
          <p14:tracePt t="17932" x="8423275" y="5360988"/>
          <p14:tracePt t="17933" x="8429625" y="5354638"/>
          <p14:tracePt t="17949" x="8440738" y="5354638"/>
          <p14:tracePt t="18098" x="8447088" y="5349875"/>
          <p14:tracePt t="18098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Comment on the blog</a:t>
            </a:r>
          </a:p>
          <a:p>
            <a:r>
              <a:rPr lang="en-US" dirty="0" smtClean="0"/>
              <a:t>Respond to PDF Quiz 7</a:t>
            </a:r>
            <a:endParaRPr lang="en-US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4"/>
    </mc:Choice>
    <mc:Fallback>
      <p:transition spd="slow" advTm="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1" x="4794250" y="3543300"/>
          <p14:tracePt t="3949" x="4800600" y="3536950"/>
          <p14:tracePt t="3957" x="4822825" y="3522663"/>
          <p14:tracePt t="3965" x="4865688" y="3494088"/>
          <p14:tracePt t="3973" x="4879975" y="3486150"/>
          <p14:tracePt t="3988" x="4979988" y="3414713"/>
          <p14:tracePt t="4013" x="5057775" y="3322638"/>
          <p14:tracePt t="4022" x="5129213" y="3200400"/>
          <p14:tracePt t="4055" x="5180013" y="3122613"/>
          <p14:tracePt t="4071" x="5237163" y="2979738"/>
          <p14:tracePt t="4072" x="5286375" y="2808288"/>
          <p14:tracePt t="4093" x="5308600" y="2651125"/>
          <p14:tracePt t="4105" x="5322888" y="2493963"/>
          <p14:tracePt t="4122" x="5329238" y="2393950"/>
          <p14:tracePt t="4141" x="5329238" y="2322513"/>
          <p14:tracePt t="4157" x="5329238" y="2265363"/>
          <p14:tracePt t="4173" x="5322888" y="2208213"/>
          <p14:tracePt t="4189" x="5300663" y="2165350"/>
          <p14:tracePt t="4205" x="5237163" y="2100263"/>
          <p14:tracePt t="4229" x="5194300" y="2051050"/>
          <p14:tracePt t="4245" x="5165725" y="2014538"/>
          <p14:tracePt t="4261" x="5114925" y="1957388"/>
          <p14:tracePt t="4277" x="5051425" y="1914525"/>
          <p14:tracePt t="4293" x="4965700" y="1865313"/>
          <p14:tracePt t="4309" x="4894263" y="1814513"/>
          <p14:tracePt t="4322" x="4808538" y="1757363"/>
          <p14:tracePt t="4338" x="4722813" y="1708150"/>
          <p14:tracePt t="4355" x="4643438" y="1657350"/>
          <p14:tracePt t="4372" x="4572000" y="1608138"/>
          <p14:tracePt t="4388" x="4471988" y="1557338"/>
          <p14:tracePt t="4405" x="4394200" y="1514475"/>
          <p14:tracePt t="4421" x="4322763" y="1485900"/>
          <p14:tracePt t="4438" x="4222750" y="1457325"/>
          <p14:tracePt t="4455" x="4143375" y="1422400"/>
          <p14:tracePt t="4472" x="4043363" y="1379538"/>
          <p14:tracePt t="4489" x="3922713" y="1343025"/>
          <p14:tracePt t="4507" x="3800475" y="1322388"/>
          <p14:tracePt t="4522" x="3671888" y="1279525"/>
          <p14:tracePt t="4539" x="3522663" y="1250950"/>
          <p14:tracePt t="4555" x="3371850" y="1236663"/>
          <p14:tracePt t="4572" x="3171825" y="1228725"/>
          <p14:tracePt t="4589" x="3043238" y="1228725"/>
          <p14:tracePt t="4605" x="2908300" y="1228725"/>
          <p14:tracePt t="4622" x="2800350" y="1228725"/>
          <p14:tracePt t="4639" x="2736850" y="1236663"/>
          <p14:tracePt t="4655" x="2665413" y="1257300"/>
          <p14:tracePt t="4672" x="2593975" y="1279525"/>
          <p14:tracePt t="4689" x="2500313" y="1308100"/>
          <p14:tracePt t="4706" x="2414588" y="1336675"/>
          <p14:tracePt t="4722" x="2336800" y="1357313"/>
          <p14:tracePt t="4739" x="2228850" y="1400175"/>
          <p14:tracePt t="4757" x="2165350" y="1422400"/>
          <p14:tracePt t="4773" x="2057400" y="1450975"/>
          <p14:tracePt t="4790" x="2000250" y="1471613"/>
          <p14:tracePt t="4807" x="1957388" y="1508125"/>
          <p14:tracePt t="4823" x="1922463" y="1536700"/>
          <p14:tracePt t="4840" x="1893888" y="1565275"/>
          <p14:tracePt t="4858" x="1857375" y="1643063"/>
          <p14:tracePt t="4874" x="1800225" y="1714500"/>
          <p14:tracePt t="4890" x="1751013" y="1765300"/>
          <p14:tracePt t="4907" x="1743075" y="1800225"/>
          <p14:tracePt t="4925" x="1722438" y="1857375"/>
          <p14:tracePt t="4940" x="1693863" y="1936750"/>
          <p14:tracePt t="4957" x="1665288" y="2157413"/>
          <p14:tracePt t="4974" x="1657350" y="2322513"/>
          <p14:tracePt t="4992" x="1657350" y="2457450"/>
          <p14:tracePt t="5007" x="1685925" y="2557463"/>
          <p14:tracePt t="5024" x="1728788" y="2628900"/>
          <p14:tracePt t="5041" x="1743075" y="2651125"/>
          <p14:tracePt t="5057" x="1779588" y="2693988"/>
          <p14:tracePt t="5074" x="1836738" y="2722563"/>
          <p14:tracePt t="5091" x="1900238" y="2751138"/>
          <p14:tracePt t="5107" x="1985963" y="2771775"/>
          <p14:tracePt t="5124" x="2085975" y="2808288"/>
          <p14:tracePt t="5141" x="2214563" y="2828925"/>
          <p14:tracePt t="5157" x="2471738" y="2843213"/>
          <p14:tracePt t="5175" x="2671763" y="2851150"/>
          <p14:tracePt t="5191" x="2894013" y="2857500"/>
          <p14:tracePt t="5208" x="3165475" y="2871788"/>
          <p14:tracePt t="5224" x="3443288" y="2871788"/>
          <p14:tracePt t="5241" x="3765550" y="2871788"/>
          <p14:tracePt t="5258" x="4008438" y="2871788"/>
          <p14:tracePt t="5274" x="4214813" y="2871788"/>
          <p14:tracePt t="5291" x="4400550" y="2871788"/>
          <p14:tracePt t="5308" x="4557713" y="2871788"/>
          <p14:tracePt t="5324" x="4714875" y="2836863"/>
          <p14:tracePt t="5341" x="4879975" y="2765425"/>
          <p14:tracePt t="5358" x="4972050" y="2722563"/>
          <p14:tracePt t="5374" x="5043488" y="2671763"/>
          <p14:tracePt t="5391" x="5137150" y="2600325"/>
          <p14:tracePt t="5408" x="5200650" y="2522538"/>
          <p14:tracePt t="5424" x="5222875" y="2479675"/>
          <p14:tracePt t="5441" x="5229225" y="2414588"/>
          <p14:tracePt t="5458" x="5237163" y="2371725"/>
          <p14:tracePt t="5475" x="5237163" y="2314575"/>
          <p14:tracePt t="5491" x="5237163" y="2243138"/>
          <p14:tracePt t="5509" x="5200650" y="2179638"/>
          <p14:tracePt t="5525" x="5108575" y="2028825"/>
          <p14:tracePt t="5542" x="5029200" y="1936750"/>
          <p14:tracePt t="5558" x="4965700" y="1857375"/>
          <p14:tracePt t="5575" x="4908550" y="1793875"/>
          <p14:tracePt t="5592" x="4808538" y="1700213"/>
          <p14:tracePt t="5608" x="4722813" y="1643063"/>
          <p14:tracePt t="5625" x="4600575" y="1565275"/>
          <p14:tracePt t="5642" x="4500563" y="1514475"/>
          <p14:tracePt t="5658" x="4337050" y="1457325"/>
          <p14:tracePt t="5675" x="4214813" y="1422400"/>
          <p14:tracePt t="5692" x="4071938" y="1393825"/>
          <p14:tracePt t="5708" x="3929063" y="1371600"/>
          <p14:tracePt t="5725" x="3671888" y="1343025"/>
          <p14:tracePt t="5742" x="3522663" y="1343025"/>
          <p14:tracePt t="5758" x="3414713" y="1343025"/>
          <p14:tracePt t="5775" x="3336925" y="1343025"/>
          <p14:tracePt t="5792" x="3308350" y="1350963"/>
          <p14:tracePt t="5808" x="3243263" y="1379538"/>
          <p14:tracePt t="5825" x="3214688" y="1414463"/>
          <p14:tracePt t="5842" x="3157538" y="1471613"/>
          <p14:tracePt t="5859" x="3122613" y="1528763"/>
          <p14:tracePt t="5875" x="3094038" y="1579563"/>
          <p14:tracePt t="5892" x="3079750" y="1614488"/>
          <p14:tracePt t="5909" x="3071813" y="1693863"/>
          <p14:tracePt t="5927" x="3071813" y="1779588"/>
          <p14:tracePt t="5944" x="3071813" y="1857375"/>
          <p14:tracePt t="5960" x="3071813" y="1957388"/>
          <p14:tracePt t="5977" x="3071813" y="2057400"/>
          <p14:tracePt t="5993" x="3071813" y="2143125"/>
          <p14:tracePt t="6010" x="3071813" y="2236788"/>
          <p14:tracePt t="6026" x="3086100" y="2279650"/>
          <p14:tracePt t="6042" x="3100388" y="2336800"/>
          <p14:tracePt t="6059" x="3108325" y="2357438"/>
          <p14:tracePt t="6075" x="3128963" y="2379663"/>
          <p14:tracePt t="6092" x="3157538" y="2400300"/>
          <p14:tracePt t="6109" x="3208338" y="2436813"/>
          <p14:tracePt t="6126" x="3328988" y="2514600"/>
          <p14:tracePt t="6143" x="3400425" y="2551113"/>
          <p14:tracePt t="6159" x="3500438" y="2586038"/>
          <p14:tracePt t="6176" x="3671888" y="2622550"/>
          <p14:tracePt t="6192" x="3929063" y="2671763"/>
          <p14:tracePt t="6209" x="4114800" y="2671763"/>
          <p14:tracePt t="6226" x="4294188" y="2671763"/>
          <p14:tracePt t="6243" x="4479925" y="2671763"/>
          <p14:tracePt t="6259" x="4708525" y="2665413"/>
          <p14:tracePt t="6276" x="4894263" y="2643188"/>
          <p14:tracePt t="6293" x="5051425" y="2614613"/>
          <p14:tracePt t="6309" x="5265738" y="2522538"/>
          <p14:tracePt t="6326" x="5322888" y="2493963"/>
          <p14:tracePt t="6343" x="5351463" y="2451100"/>
          <p14:tracePt t="6359" x="5357813" y="2422525"/>
          <p14:tracePt t="6376" x="5357813" y="2393950"/>
          <p14:tracePt t="6393" x="5357813" y="2357438"/>
          <p14:tracePt t="6410" x="5351463" y="2322513"/>
          <p14:tracePt t="6426" x="5314950" y="2257425"/>
          <p14:tracePt t="6443" x="5257800" y="2208213"/>
          <p14:tracePt t="6459" x="5186363" y="2143125"/>
          <p14:tracePt t="6476" x="5129213" y="2100263"/>
          <p14:tracePt t="6493" x="4979988" y="1985963"/>
          <p14:tracePt t="6510" x="4808538" y="1922463"/>
          <p14:tracePt t="6528" x="4600575" y="1814513"/>
          <p14:tracePt t="6543" x="4394200" y="1743075"/>
          <p14:tracePt t="6560" x="4186238" y="1665288"/>
          <p14:tracePt t="6577" x="4000500" y="1600200"/>
          <p14:tracePt t="6593" x="3851275" y="1536700"/>
          <p14:tracePt t="6610" x="3736975" y="1500188"/>
          <p14:tracePt t="6626" x="3708400" y="1485900"/>
          <p14:tracePt t="668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0"/>
            <a:ext cx="4953000" cy="838200"/>
          </a:xfrm>
          <a:noFill/>
          <a:ln/>
        </p:spPr>
        <p:txBody>
          <a:bodyPr/>
          <a:lstStyle/>
          <a:p>
            <a:r>
              <a:rPr lang="en-US" dirty="0"/>
              <a:t>Positive 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762000"/>
            <a:ext cx="5562600" cy="5943600"/>
          </a:xfrm>
          <a:noFill/>
          <a:ln/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Processes for energy loss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Chiefly by interactions with electrons</a:t>
            </a:r>
          </a:p>
          <a:p>
            <a:r>
              <a:rPr lang="en-US" dirty="0" smtClean="0"/>
              <a:t>Maximum velocity (v) imparted to electron is 2v</a:t>
            </a:r>
          </a:p>
          <a:p>
            <a:pPr lvl="1"/>
            <a:r>
              <a:rPr lang="en-US" dirty="0" smtClean="0"/>
              <a:t>K</a:t>
            </a:r>
            <a:r>
              <a:rPr lang="en-US" baseline="-25000" dirty="0" smtClean="0"/>
              <a:t>E</a:t>
            </a:r>
            <a:r>
              <a:rPr lang="en-US" dirty="0" smtClean="0"/>
              <a:t> =0.5mv</a:t>
            </a:r>
            <a:r>
              <a:rPr lang="en-US" baseline="30000" dirty="0" smtClean="0"/>
              <a:t>2</a:t>
            </a:r>
            <a:r>
              <a:rPr lang="en-US" dirty="0" smtClean="0"/>
              <a:t>; v =(K</a:t>
            </a:r>
            <a:r>
              <a:rPr lang="en-US" baseline="-25000" dirty="0" smtClean="0"/>
              <a:t>E</a:t>
            </a:r>
            <a:r>
              <a:rPr lang="en-US" dirty="0" smtClean="0"/>
              <a:t>/0.5m)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Consider maximum energy from 6 </a:t>
            </a:r>
            <a:r>
              <a:rPr lang="en-US" dirty="0" err="1" smtClean="0"/>
              <a:t>MeV</a:t>
            </a:r>
            <a:r>
              <a:rPr lang="en-US" dirty="0" smtClean="0"/>
              <a:t> alpha to electron</a:t>
            </a:r>
          </a:p>
          <a:p>
            <a:pPr lvl="2"/>
            <a:r>
              <a:rPr lang="en-US" dirty="0" smtClean="0"/>
              <a:t>Average energy from ions to electrons is 100-200 </a:t>
            </a:r>
            <a:r>
              <a:rPr lang="en-US" dirty="0" err="1" smtClean="0"/>
              <a:t>eV</a:t>
            </a:r>
            <a:r>
              <a:rPr lang="en-US" dirty="0" smtClean="0"/>
              <a:t>  </a:t>
            </a:r>
          </a:p>
          <a:p>
            <a:pPr lvl="3"/>
            <a:r>
              <a:rPr lang="en-US" dirty="0" smtClean="0"/>
              <a:t>Secondary ionization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Electronic stopping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inelastic collisions between bound electrons and ion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Excitation of atomic electrons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Nuclear stopping</a:t>
            </a:r>
          </a:p>
          <a:p>
            <a:pPr lvl="1"/>
            <a:r>
              <a:rPr lang="en-US" dirty="0" smtClean="0"/>
              <a:t>velocity </a:t>
            </a:r>
            <a:r>
              <a:rPr lang="en-US" dirty="0"/>
              <a:t>of </a:t>
            </a:r>
            <a:r>
              <a:rPr lang="en-US" dirty="0" smtClean="0"/>
              <a:t>ion close to velocity </a:t>
            </a:r>
            <a:r>
              <a:rPr lang="en-US" dirty="0"/>
              <a:t>of </a:t>
            </a:r>
            <a:r>
              <a:rPr lang="en-US" dirty="0" smtClean="0"/>
              <a:t>valence </a:t>
            </a:r>
            <a:r>
              <a:rPr lang="en-US" dirty="0"/>
              <a:t>electrons </a:t>
            </a:r>
            <a:endParaRPr lang="en-US" dirty="0" smtClean="0"/>
          </a:p>
          <a:p>
            <a:pPr lvl="1"/>
            <a:r>
              <a:rPr lang="en-US" dirty="0" smtClean="0"/>
              <a:t>elastic </a:t>
            </a:r>
            <a:r>
              <a:rPr lang="en-US" dirty="0"/>
              <a:t>collisions </a:t>
            </a:r>
            <a:r>
              <a:rPr lang="en-US" dirty="0" smtClean="0"/>
              <a:t>dominate</a:t>
            </a:r>
          </a:p>
          <a:p>
            <a:r>
              <a:rPr lang="en-US" dirty="0" smtClean="0"/>
              <a:t>Velocity </a:t>
            </a:r>
            <a:r>
              <a:rPr lang="en-US" dirty="0"/>
              <a:t>of the ion </a:t>
            </a:r>
            <a:r>
              <a:rPr lang="en-US" dirty="0" smtClean="0"/>
              <a:t>comparable to K shell electron, ion begins to pick up electrons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ons </a:t>
            </a:r>
            <a:r>
              <a:rPr lang="en-US" dirty="0"/>
              <a:t>passing </a:t>
            </a:r>
            <a:r>
              <a:rPr lang="en-US" dirty="0" smtClean="0"/>
              <a:t>through matter </a:t>
            </a:r>
          </a:p>
          <a:p>
            <a:pPr lvl="2"/>
            <a:r>
              <a:rPr lang="en-US" dirty="0" smtClean="0"/>
              <a:t>stripped </a:t>
            </a:r>
            <a:r>
              <a:rPr lang="en-US" dirty="0"/>
              <a:t>of all orbital electrons whose orbital velocity is </a:t>
            </a:r>
            <a:r>
              <a:rPr lang="en-US" dirty="0" smtClean="0"/>
              <a:t>less than ion velocity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81000"/>
            <a:ext cx="33528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sz="4300" b="1" u="sng" kern="0" dirty="0" smtClean="0">
                <a:solidFill>
                  <a:srgbClr val="6E0043"/>
                </a:solidFill>
                <a:latin typeface="Times"/>
              </a:rPr>
              <a:t>Interaction with matter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4300" b="1" kern="0" dirty="0" smtClean="0">
                <a:solidFill>
                  <a:srgbClr val="6E0043"/>
                </a:solidFill>
                <a:latin typeface="Times"/>
              </a:rPr>
              <a:t>Neutrons</a:t>
            </a:r>
          </a:p>
          <a:p>
            <a:pPr marL="965200" lvl="1" indent="-508000">
              <a:lnSpc>
                <a:spcPct val="90000"/>
              </a:lnSpc>
              <a:spcBef>
                <a:spcPct val="20000"/>
              </a:spcBef>
              <a:buSzPct val="100000"/>
              <a:buFont typeface="Zapf Dingbats" charset="2"/>
              <a:buChar char="§"/>
            </a:pPr>
            <a:r>
              <a:rPr lang="en-US" sz="4300" b="1" kern="0" dirty="0" smtClean="0">
                <a:solidFill>
                  <a:srgbClr val="BE001E"/>
                </a:solidFill>
                <a:latin typeface="Times"/>
              </a:rPr>
              <a:t>Very little interaction with electron, primary ionization is negligible</a:t>
            </a:r>
          </a:p>
          <a:p>
            <a:pPr marL="965200" lvl="1" indent="-508000">
              <a:lnSpc>
                <a:spcPct val="90000"/>
              </a:lnSpc>
              <a:spcBef>
                <a:spcPct val="20000"/>
              </a:spcBef>
              <a:buSzPct val="100000"/>
              <a:buFont typeface="Zapf Dingbats" charset="2"/>
              <a:buChar char="§"/>
            </a:pPr>
            <a:r>
              <a:rPr lang="en-US" sz="4300" b="1" kern="0" dirty="0" smtClean="0">
                <a:solidFill>
                  <a:srgbClr val="BE001E"/>
                </a:solidFill>
                <a:latin typeface="Times"/>
              </a:rPr>
              <a:t>Interaction confined to nuclear effect	</a:t>
            </a:r>
          </a:p>
          <a:p>
            <a:pPr marL="1422400" lvl="2" indent="-342900">
              <a:lnSpc>
                <a:spcPct val="90000"/>
              </a:lnSpc>
              <a:spcBef>
                <a:spcPct val="20000"/>
              </a:spcBef>
              <a:buSzPct val="100000"/>
              <a:buFont typeface="Zapf Dingbats" charset="2"/>
              <a:buChar char="à"/>
            </a:pPr>
            <a:r>
              <a:rPr lang="en-US" sz="4300" b="1" kern="0" dirty="0" smtClean="0">
                <a:solidFill>
                  <a:srgbClr val="4C2E00"/>
                </a:solidFill>
                <a:latin typeface="Times"/>
              </a:rPr>
              <a:t>scattering (elastic and inelastic)</a:t>
            </a:r>
          </a:p>
          <a:p>
            <a:pPr marL="1422400" lvl="2" indent="-342900">
              <a:lnSpc>
                <a:spcPct val="90000"/>
              </a:lnSpc>
              <a:spcBef>
                <a:spcPct val="20000"/>
              </a:spcBef>
              <a:buSzPct val="100000"/>
              <a:buFont typeface="Zapf Dingbats" charset="2"/>
              <a:buChar char="à"/>
            </a:pPr>
            <a:r>
              <a:rPr lang="en-US" sz="4300" b="1" kern="0" dirty="0" smtClean="0">
                <a:solidFill>
                  <a:srgbClr val="4C2E00"/>
                </a:solidFill>
                <a:latin typeface="Times"/>
              </a:rPr>
              <a:t>reactions (n,</a:t>
            </a:r>
            <a:r>
              <a:rPr lang="en-US" sz="4300" b="1" kern="0" dirty="0" smtClean="0">
                <a:solidFill>
                  <a:srgbClr val="4C2E00"/>
                </a:solidFill>
                <a:latin typeface="Symbol" pitchFamily="18" charset="2"/>
              </a:rPr>
              <a:t></a:t>
            </a:r>
            <a:r>
              <a:rPr lang="en-US" sz="4300" b="1" kern="0" dirty="0" smtClean="0">
                <a:solidFill>
                  <a:srgbClr val="4C2E00"/>
                </a:solidFill>
                <a:latin typeface="Times"/>
              </a:rPr>
              <a:t>), (</a:t>
            </a:r>
            <a:r>
              <a:rPr lang="en-US" sz="4300" b="1" kern="0" dirty="0" err="1" smtClean="0">
                <a:solidFill>
                  <a:srgbClr val="4C2E00"/>
                </a:solidFill>
                <a:latin typeface="Times"/>
              </a:rPr>
              <a:t>n,p</a:t>
            </a:r>
            <a:r>
              <a:rPr lang="en-US" sz="4300" b="1" kern="0" dirty="0" smtClean="0">
                <a:solidFill>
                  <a:srgbClr val="4C2E00"/>
                </a:solidFill>
                <a:latin typeface="Times"/>
              </a:rPr>
              <a:t>), (n,</a:t>
            </a:r>
            <a:r>
              <a:rPr lang="en-US" sz="4300" b="1" kern="0" dirty="0" smtClean="0">
                <a:solidFill>
                  <a:srgbClr val="4C2E00"/>
                </a:solidFill>
                <a:latin typeface="Symbol" pitchFamily="18" charset="2"/>
              </a:rPr>
              <a:t></a:t>
            </a:r>
            <a:r>
              <a:rPr lang="en-US" sz="4300" b="1" kern="0" dirty="0" smtClean="0">
                <a:solidFill>
                  <a:srgbClr val="4C2E00"/>
                </a:solidFill>
                <a:latin typeface="Times"/>
              </a:rPr>
              <a:t>), (n,2n)</a:t>
            </a:r>
          </a:p>
          <a:p>
            <a:pPr marL="1422400" lvl="2" indent="-342900">
              <a:lnSpc>
                <a:spcPct val="90000"/>
              </a:lnSpc>
              <a:spcBef>
                <a:spcPct val="20000"/>
              </a:spcBef>
              <a:buSzPct val="100000"/>
              <a:buFont typeface="Zapf Dingbats" charset="2"/>
              <a:buChar char="à"/>
            </a:pPr>
            <a:r>
              <a:rPr lang="en-US" sz="4300" b="1" kern="0" dirty="0" smtClean="0">
                <a:solidFill>
                  <a:srgbClr val="4C2E00"/>
                </a:solidFill>
                <a:latin typeface="Times"/>
              </a:rPr>
              <a:t>fission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0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772" x="2120900" y="2943225"/>
          <p14:tracePt t="16924" x="2120900" y="2949575"/>
          <p14:tracePt t="16932" x="2097088" y="2954338"/>
          <p14:tracePt t="16940" x="2074863" y="2971800"/>
          <p14:tracePt t="16948" x="2006600" y="3006725"/>
          <p14:tracePt t="16957" x="1920875" y="3028950"/>
          <p14:tracePt t="16973" x="1828800" y="3068638"/>
          <p14:tracePt t="16990" x="1725613" y="3097213"/>
          <p14:tracePt t="17007" x="1639888" y="3121025"/>
          <p14:tracePt t="17024" x="1593850" y="3143250"/>
          <p14:tracePt t="17040" x="1543050" y="3171825"/>
          <p14:tracePt t="17057" x="1503363" y="3206750"/>
          <p14:tracePt t="17073" x="1450975" y="3251200"/>
          <p14:tracePt t="17090" x="1393825" y="3308350"/>
          <p14:tracePt t="17107" x="1336675" y="3389313"/>
          <p14:tracePt t="17107" x="1308100" y="3422650"/>
          <p14:tracePt t="17125" x="1279525" y="3463925"/>
          <p14:tracePt t="17140" x="1211263" y="3594100"/>
          <p14:tracePt t="17157" x="1165225" y="3679825"/>
          <p14:tracePt t="17173" x="1125538" y="3765550"/>
          <p14:tracePt t="17190" x="1096963" y="3835400"/>
          <p14:tracePt t="17207" x="1068388" y="3908425"/>
          <p14:tracePt t="17224" x="1057275" y="3983038"/>
          <p14:tracePt t="17240" x="1050925" y="4064000"/>
          <p14:tracePt t="17257" x="1050925" y="4132263"/>
          <p14:tracePt t="17273" x="1050925" y="4183063"/>
          <p14:tracePt t="17290" x="1057275" y="4217988"/>
          <p14:tracePt t="17307" x="1074738" y="4246563"/>
          <p14:tracePt t="17323" x="1103313" y="4264025"/>
          <p14:tracePt t="17340" x="1143000" y="4279900"/>
          <p14:tracePt t="17358" x="1200150" y="4303713"/>
          <p14:tracePt t="17373" x="1292225" y="4314825"/>
          <p14:tracePt t="17390" x="1411288" y="4332288"/>
          <p14:tracePt t="17407" x="1531938" y="4337050"/>
          <p14:tracePt t="17423" x="1657350" y="4343400"/>
          <p14:tracePt t="17440" x="1793875" y="4360863"/>
          <p14:tracePt t="17457" x="1954213" y="4378325"/>
          <p14:tracePt t="17473" x="2120900" y="4389438"/>
          <p14:tracePt t="17490" x="2286000" y="4389438"/>
          <p14:tracePt t="17507" x="2422525" y="4371975"/>
          <p14:tracePt t="17524" x="2543175" y="4337050"/>
          <p14:tracePt t="17540" x="2708275" y="4275138"/>
          <p14:tracePt t="17557" x="2822575" y="4222750"/>
          <p14:tracePt t="17573" x="2921000" y="4160838"/>
          <p14:tracePt t="17590" x="3000375" y="4103688"/>
          <p14:tracePt t="17606" x="3046413" y="4051300"/>
          <p14:tracePt t="17623" x="3057525" y="4006850"/>
          <p14:tracePt t="17640" x="3063875" y="3978275"/>
          <p14:tracePt t="17657" x="3057525" y="3937000"/>
          <p14:tracePt t="17674" x="3035300" y="3879850"/>
          <p14:tracePt t="17690" x="2994025" y="3829050"/>
          <p14:tracePt t="17707" x="2932113" y="3765550"/>
          <p14:tracePt t="17723" x="2817813" y="3697288"/>
          <p14:tracePt t="17740" x="2536825" y="3582988"/>
          <p14:tracePt t="17757" x="2349500" y="3521075"/>
          <p14:tracePt t="17773" x="2178050" y="3492500"/>
          <p14:tracePt t="17790" x="2035175" y="3479800"/>
          <p14:tracePt t="17807" x="1903413" y="3475038"/>
          <p14:tracePt t="17823" x="1793875" y="3475038"/>
          <p14:tracePt t="17841" x="1692275" y="3497263"/>
          <p14:tracePt t="17857" x="1611313" y="3525838"/>
          <p14:tracePt t="17874" x="1531938" y="3560763"/>
          <p14:tracePt t="17890" x="1463675" y="3611563"/>
          <p14:tracePt t="17907" x="1400175" y="3675063"/>
          <p14:tracePt t="17923" x="1349375" y="3732213"/>
          <p14:tracePt t="17940" x="1285875" y="3829050"/>
          <p14:tracePt t="17957" x="1274763" y="3879850"/>
          <p14:tracePt t="17973" x="1268413" y="3925888"/>
          <p14:tracePt t="17990" x="1268413" y="3971925"/>
          <p14:tracePt t="18007" x="1296988" y="4046538"/>
          <p14:tracePt t="18023" x="1331913" y="4103688"/>
          <p14:tracePt t="18040" x="1377950" y="4165600"/>
          <p14:tracePt t="18057" x="1446213" y="4222750"/>
          <p14:tracePt t="18074" x="1543050" y="4279900"/>
          <p14:tracePt t="18090" x="1663700" y="4321175"/>
          <p14:tracePt t="18107" x="1793875" y="4360863"/>
          <p14:tracePt t="18123" x="2035175" y="4383088"/>
          <p14:tracePt t="18141" x="2217738" y="4378325"/>
          <p14:tracePt t="18157" x="2411413" y="4337050"/>
          <p14:tracePt t="18174" x="2600325" y="4286250"/>
          <p14:tracePt t="18190" x="2771775" y="4240213"/>
          <p14:tracePt t="18207" x="2892425" y="4194175"/>
          <p14:tracePt t="18223" x="3006725" y="4149725"/>
          <p14:tracePt t="18240" x="3103563" y="4092575"/>
          <p14:tracePt t="18257" x="3165475" y="4040188"/>
          <p14:tracePt t="18273" x="3211513" y="3989388"/>
          <p14:tracePt t="18290" x="3217863" y="3954463"/>
          <p14:tracePt t="18307" x="3217863" y="3925888"/>
          <p14:tracePt t="18323" x="3206750" y="3886200"/>
          <p14:tracePt t="18341" x="3165475" y="3829050"/>
          <p14:tracePt t="18357" x="3097213" y="3765550"/>
          <p14:tracePt t="18373" x="2982913" y="3692525"/>
          <p14:tracePt t="18390" x="2840038" y="3629025"/>
          <p14:tracePt t="18407" x="2686050" y="3578225"/>
          <p14:tracePt t="18423" x="2525713" y="3525838"/>
          <p14:tracePt t="18440" x="2365375" y="3497263"/>
          <p14:tracePt t="18457" x="2193925" y="3479800"/>
          <p14:tracePt t="18473" x="2017713" y="3479800"/>
          <p14:tracePt t="18490" x="1851025" y="3479800"/>
          <p14:tracePt t="18507" x="1685925" y="3497263"/>
          <p14:tracePt t="18523" x="1543050" y="3525838"/>
          <p14:tracePt t="18540" x="1354138" y="3589338"/>
          <p14:tracePt t="18556" x="1274763" y="3622675"/>
          <p14:tracePt t="18574" x="1235075" y="3646488"/>
          <p14:tracePt t="18590" x="1200150" y="3668713"/>
          <p14:tracePt t="18607" x="1177925" y="3697288"/>
          <p14:tracePt t="18624" x="1160463" y="3736975"/>
          <p14:tracePt t="18641" x="1149350" y="3771900"/>
          <p14:tracePt t="18658" x="1143000" y="3817938"/>
          <p14:tracePt t="18675" x="1143000" y="3863975"/>
          <p14:tracePt t="18691" x="1160463" y="3897313"/>
          <p14:tracePt t="18708" x="1177925" y="3925888"/>
          <p14:tracePt t="18724" x="1206500" y="3960813"/>
          <p14:tracePt t="18724" x="1222375" y="3978275"/>
          <p14:tracePt t="18741" x="1303338" y="4029075"/>
          <p14:tracePt t="18758" x="1446213" y="4108450"/>
          <p14:tracePt t="18774" x="1639888" y="4183063"/>
          <p14:tracePt t="18791" x="1879600" y="4257675"/>
          <p14:tracePt t="18808" x="2079625" y="4308475"/>
          <p14:tracePt t="18824" x="2189163" y="4325938"/>
          <p14:tracePt t="18841" x="2235200" y="4332288"/>
          <p14:tracePt t="19301" x="2251075" y="4332288"/>
          <p14:tracePt t="19309" x="2378075" y="4314825"/>
          <p14:tracePt t="19325" x="2474913" y="4308475"/>
          <p14:tracePt t="19326" x="2560638" y="4297363"/>
          <p14:tracePt t="19341" x="2857500" y="4268788"/>
          <p14:tracePt t="19358" x="3068638" y="4217988"/>
          <p14:tracePt t="19374" x="3246438" y="4178300"/>
          <p14:tracePt t="19391" x="3349625" y="4137025"/>
          <p14:tracePt t="19408" x="3406775" y="4114800"/>
          <p14:tracePt t="19424" x="3422650" y="4097338"/>
          <p14:tracePt t="19441" x="3422650" y="4079875"/>
          <p14:tracePt t="19457" x="3429000" y="4051300"/>
          <p14:tracePt t="19474" x="3429000" y="4022725"/>
          <p14:tracePt t="19491" x="3429000" y="3994150"/>
          <p14:tracePt t="19507" x="3406775" y="3943350"/>
          <p14:tracePt t="19524" x="3349625" y="3886200"/>
          <p14:tracePt t="19541" x="3228975" y="3765550"/>
          <p14:tracePt t="19558" x="3143250" y="3692525"/>
          <p14:tracePt t="19574" x="3035300" y="3611563"/>
          <p14:tracePt t="19591" x="2897188" y="3543300"/>
          <p14:tracePt t="19608" x="2754313" y="3479800"/>
          <p14:tracePt t="19624" x="2606675" y="3435350"/>
          <p14:tracePt t="19641" x="2457450" y="3394075"/>
          <p14:tracePt t="19658" x="2308225" y="3360738"/>
          <p14:tracePt t="19674" x="2171700" y="3354388"/>
          <p14:tracePt t="19691" x="2046288" y="3354388"/>
          <p14:tracePt t="19708" x="1908175" y="3354388"/>
          <p14:tracePt t="19725" x="1778000" y="3378200"/>
          <p14:tracePt t="19741" x="1582738" y="3435350"/>
          <p14:tracePt t="19758" x="1463675" y="3486150"/>
          <p14:tracePt t="19774" x="1325563" y="3543300"/>
          <p14:tracePt t="19791" x="1228725" y="3617913"/>
          <p14:tracePt t="19808" x="1165225" y="3679825"/>
          <p14:tracePt t="19824" x="1143000" y="3743325"/>
          <p14:tracePt t="19841" x="1125538" y="3811588"/>
          <p14:tracePt t="19858" x="1120775" y="3863975"/>
          <p14:tracePt t="19874" x="1120775" y="3897313"/>
          <p14:tracePt t="19891" x="1120775" y="3925888"/>
          <p14:tracePt t="19907" x="1125538" y="3943350"/>
          <p14:tracePt t="19924" x="1125538" y="3949700"/>
          <p14:tracePt t="20165" x="1131888" y="3954463"/>
          <p14:tracePt t="20260" x="0" y="0"/>
        </p14:tracePtLst>
        <p14:tracePtLst>
          <p14:tracePt t="21468" x="2120900" y="4383088"/>
          <p14:tracePt t="21621" x="2114550" y="4383088"/>
          <p14:tracePt t="21629" x="2097088" y="4383088"/>
          <p14:tracePt t="21637" x="2074863" y="4383088"/>
          <p14:tracePt t="21645" x="2022475" y="4389438"/>
          <p14:tracePt t="21661" x="1931988" y="4394200"/>
          <p14:tracePt t="21677" x="1822450" y="4400550"/>
          <p14:tracePt t="21693" x="1725613" y="4400550"/>
          <p14:tracePt t="21709" x="1663700" y="4400550"/>
          <p14:tracePt t="21725" x="1628775" y="4400550"/>
          <p14:tracePt t="21741" x="1582738" y="4400550"/>
          <p14:tracePt t="21765" x="1565275" y="4400550"/>
          <p14:tracePt t="21781" x="1536700" y="4406900"/>
          <p14:tracePt t="21797" x="1503363" y="4422775"/>
          <p14:tracePt t="21807" x="1457325" y="4440238"/>
          <p14:tracePt t="21825" x="1411288" y="4457700"/>
          <p14:tracePt t="21841" x="1382713" y="4475163"/>
          <p14:tracePt t="21858" x="1360488" y="4497388"/>
          <p14:tracePt t="21874" x="1354138" y="4514850"/>
          <p14:tracePt t="21891" x="1343025" y="4537075"/>
          <p14:tracePt t="21907" x="1331913" y="4578350"/>
          <p14:tracePt t="21924" x="1331913" y="4618038"/>
          <p14:tracePt t="21941" x="1336675" y="4692650"/>
          <p14:tracePt t="21958" x="1360488" y="4737100"/>
          <p14:tracePt t="21974" x="1382713" y="4772025"/>
          <p14:tracePt t="21991" x="1406525" y="4800600"/>
          <p14:tracePt t="22007" x="1422400" y="4818063"/>
          <p14:tracePt t="22024" x="1422400" y="4822825"/>
          <p14:tracePt t="22041" x="1435100" y="4829175"/>
          <p14:tracePt t="22057" x="1435100" y="4835525"/>
          <p14:tracePt t="22074" x="1446213" y="4840288"/>
          <p14:tracePt t="22091" x="1457325" y="4851400"/>
          <p14:tracePt t="22107" x="1474788" y="4864100"/>
          <p14:tracePt t="22124" x="1492250" y="4868863"/>
          <p14:tracePt t="22141" x="1543050" y="4886325"/>
          <p14:tracePt t="22158" x="1577975" y="4897438"/>
          <p14:tracePt t="22174" x="1617663" y="4903788"/>
          <p14:tracePt t="22191" x="1651000" y="4908550"/>
          <p14:tracePt t="22207" x="1663700" y="4908550"/>
          <p14:tracePt t="22573" x="1674813" y="4908550"/>
          <p14:tracePt t="22581" x="1685925" y="4908550"/>
          <p14:tracePt t="22591" x="1697038" y="4908550"/>
          <p14:tracePt t="22591" x="1708150" y="4903788"/>
          <p14:tracePt t="22607" x="1714500" y="4903788"/>
          <p14:tracePt t="22624" x="1725613" y="4903788"/>
          <p14:tracePt t="23005" x="1725613" y="4897438"/>
          <p14:tracePt t="23021" x="1720850" y="4892675"/>
          <p14:tracePt t="23037" x="1720850" y="4886325"/>
          <p14:tracePt t="23053" x="1714500" y="4886325"/>
          <p14:tracePt t="23309" x="1720850" y="4875213"/>
          <p14:tracePt t="23310" x="1743075" y="4868863"/>
          <p14:tracePt t="23325" x="1754188" y="4864100"/>
          <p14:tracePt t="23326" x="1778000" y="4857750"/>
          <p14:tracePt t="23341" x="1874838" y="4846638"/>
          <p14:tracePt t="23357" x="1943100" y="4840288"/>
          <p14:tracePt t="23374" x="2017713" y="4829175"/>
          <p14:tracePt t="23391" x="2057400" y="4829175"/>
          <p14:tracePt t="23407" x="2103438" y="4822825"/>
          <p14:tracePt t="23424" x="2136775" y="4822825"/>
          <p14:tracePt t="23441" x="2154238" y="4822825"/>
          <p14:tracePt t="23457" x="2171700" y="4822825"/>
          <p14:tracePt t="23474" x="2178050" y="4822825"/>
          <p14:tracePt t="23491" x="2182813" y="4822825"/>
          <p14:tracePt t="23661" x="2200275" y="4822825"/>
          <p14:tracePt t="23669" x="2239963" y="4822825"/>
          <p14:tracePt t="23673" x="2279650" y="4829175"/>
          <p14:tracePt t="23691" x="2320925" y="4840288"/>
          <p14:tracePt t="23691" x="2439988" y="4851400"/>
          <p14:tracePt t="23707" x="2536825" y="4868863"/>
          <p14:tracePt t="23724" x="2622550" y="4879975"/>
          <p14:tracePt t="23741" x="2674938" y="4892675"/>
          <p14:tracePt t="23758" x="2679700" y="4892675"/>
          <p14:tracePt t="24141" x="2686050" y="4892675"/>
          <p14:tracePt t="24157" x="2692400" y="4892675"/>
          <p14:tracePt t="24167" x="2732088" y="4892675"/>
          <p14:tracePt t="24174" x="2782888" y="4897438"/>
          <p14:tracePt t="24174" x="2903538" y="4914900"/>
          <p14:tracePt t="24191" x="3028950" y="4921250"/>
          <p14:tracePt t="24207" x="3125788" y="4921250"/>
          <p14:tracePt t="24224" x="3194050" y="4921250"/>
          <p14:tracePt t="24241" x="3228975" y="4914900"/>
          <p14:tracePt t="24257" x="3240088" y="4914900"/>
          <p14:tracePt t="24274" x="3240088" y="4892675"/>
          <p14:tracePt t="24290" x="3240088" y="4851400"/>
          <p14:tracePt t="24307" x="3240088" y="4800600"/>
          <p14:tracePt t="24324" x="3222625" y="4743450"/>
          <p14:tracePt t="24324" x="3217863" y="4721225"/>
          <p14:tracePt t="24341" x="3189288" y="4668838"/>
          <p14:tracePt t="24357" x="3143250" y="4611688"/>
          <p14:tracePt t="24374" x="3068638" y="4543425"/>
          <p14:tracePt t="24391" x="2971800" y="4475163"/>
          <p14:tracePt t="24407" x="2863850" y="4406900"/>
          <p14:tracePt t="24424" x="2760663" y="4354513"/>
          <p14:tracePt t="24441" x="2651125" y="4303713"/>
          <p14:tracePt t="24457" x="2560638" y="4268788"/>
          <p14:tracePt t="24474" x="2463800" y="4229100"/>
          <p14:tracePt t="24491" x="2389188" y="4211638"/>
          <p14:tracePt t="24508" x="2325688" y="4194175"/>
          <p14:tracePt t="24524" x="2268538" y="4194175"/>
          <p14:tracePt t="24524" x="2228850" y="4194175"/>
          <p14:tracePt t="24541" x="2136775" y="4194175"/>
          <p14:tracePt t="24557" x="2028825" y="4206875"/>
          <p14:tracePt t="24574" x="1908175" y="4235450"/>
          <p14:tracePt t="24591" x="1778000" y="4275138"/>
          <p14:tracePt t="24607" x="1646238" y="4321175"/>
          <p14:tracePt t="24624" x="1520825" y="4365625"/>
          <p14:tracePt t="24641" x="1435100" y="4411663"/>
          <p14:tracePt t="24657" x="1360488" y="4451350"/>
          <p14:tracePt t="24674" x="1308100" y="4492625"/>
          <p14:tracePt t="24691" x="1263650" y="4532313"/>
          <p14:tracePt t="24707" x="1235075" y="4578350"/>
          <p14:tracePt t="24724" x="1206500" y="4629150"/>
          <p14:tracePt t="24741" x="1193800" y="4664075"/>
          <p14:tracePt t="24757" x="1182688" y="4692650"/>
          <p14:tracePt t="24774" x="1177925" y="4714875"/>
          <p14:tracePt t="24791" x="1171575" y="4743450"/>
          <p14:tracePt t="24807" x="1165225" y="4772025"/>
          <p14:tracePt t="24824" x="1160463" y="4806950"/>
          <p14:tracePt t="24841" x="1160463" y="4835525"/>
          <p14:tracePt t="24857" x="1160463" y="4875213"/>
          <p14:tracePt t="24874" x="1165225" y="4897438"/>
          <p14:tracePt t="24891" x="1177925" y="4932363"/>
          <p14:tracePt t="24907" x="1200150" y="4972050"/>
          <p14:tracePt t="24924" x="1257300" y="5018088"/>
          <p14:tracePt t="24924" x="1279525" y="5035550"/>
          <p14:tracePt t="24941" x="1365250" y="5086350"/>
          <p14:tracePt t="24957" x="1463675" y="5132388"/>
          <p14:tracePt t="24974" x="1582738" y="5165725"/>
          <p14:tracePt t="24991" x="1714500" y="5194300"/>
          <p14:tracePt t="25007" x="1822450" y="5211763"/>
          <p14:tracePt t="25024" x="1931988" y="5222875"/>
          <p14:tracePt t="25041" x="2046288" y="5235575"/>
          <p14:tracePt t="25057" x="2160588" y="5246688"/>
          <p14:tracePt t="25074" x="2279650" y="5246688"/>
          <p14:tracePt t="25091" x="2400300" y="5240338"/>
          <p14:tracePt t="25107" x="2508250" y="5235575"/>
          <p14:tracePt t="25124" x="2628900" y="5211763"/>
          <p14:tracePt t="25141" x="2811463" y="5165725"/>
          <p14:tracePt t="25157" x="2892425" y="5143500"/>
          <p14:tracePt t="25174" x="2949575" y="5126038"/>
          <p14:tracePt t="25191" x="2994025" y="5103813"/>
          <p14:tracePt t="25207" x="3028950" y="5080000"/>
          <p14:tracePt t="25224" x="3063875" y="5057775"/>
          <p14:tracePt t="25241" x="3079750" y="5040313"/>
          <p14:tracePt t="25257" x="3079750" y="5022850"/>
          <p14:tracePt t="25274" x="3086100" y="5018088"/>
          <p14:tracePt t="25291" x="3086100" y="5006975"/>
          <p14:tracePt t="25307" x="3086100" y="4994275"/>
          <p14:tracePt t="25324" x="3086100" y="4978400"/>
          <p14:tracePt t="25340" x="3092450" y="4949825"/>
          <p14:tracePt t="25357" x="3092450" y="4937125"/>
          <p14:tracePt t="25374" x="3086100" y="4926013"/>
          <p14:tracePt t="25453" x="3074988" y="4921250"/>
          <p14:tracePt t="25461" x="3063875" y="4921250"/>
          <p14:tracePt t="25469" x="3035300" y="4914900"/>
          <p14:tracePt t="25477" x="3006725" y="4914900"/>
          <p14:tracePt t="25485" x="2971800" y="4914900"/>
          <p14:tracePt t="25491" x="2892425" y="4921250"/>
          <p14:tracePt t="25507" x="2800350" y="4932363"/>
          <p14:tracePt t="25524" x="2703513" y="4954588"/>
          <p14:tracePt t="25541" x="2565400" y="4983163"/>
          <p14:tracePt t="25557" x="2492375" y="5006975"/>
          <p14:tracePt t="25574" x="2406650" y="5029200"/>
          <p14:tracePt t="25591" x="2314575" y="5046663"/>
          <p14:tracePt t="25607" x="2235200" y="5064125"/>
          <p14:tracePt t="25624" x="2160588" y="5068888"/>
          <p14:tracePt t="25641" x="2097088" y="5086350"/>
          <p14:tracePt t="25657" x="2039938" y="5092700"/>
          <p14:tracePt t="25674" x="1971675" y="5103813"/>
          <p14:tracePt t="25691" x="1903413" y="5108575"/>
          <p14:tracePt t="25707" x="1828800" y="5114925"/>
          <p14:tracePt t="25724" x="1749425" y="5126038"/>
          <p14:tracePt t="25741" x="1651000" y="5132388"/>
          <p14:tracePt t="25757" x="1593850" y="5137150"/>
          <p14:tracePt t="25774" x="1549400" y="5149850"/>
          <p14:tracePt t="25791" x="1497013" y="5154613"/>
          <p14:tracePt t="25808" x="1457325" y="5165725"/>
          <p14:tracePt t="25824" x="1428750" y="5172075"/>
          <p14:tracePt t="25841" x="1411288" y="5178425"/>
          <p14:tracePt t="25857" x="1406525" y="5189538"/>
          <p14:tracePt t="25874" x="1393825" y="5189538"/>
          <p14:tracePt t="25891" x="1389063" y="5194300"/>
          <p14:tracePt t="25907" x="1382713" y="5207000"/>
          <p14:tracePt t="25924" x="1377950" y="5211763"/>
          <p14:tracePt t="25940" x="1371600" y="5222875"/>
          <p14:tracePt t="25957" x="1371600" y="5235575"/>
          <p14:tracePt t="25974" x="1371600" y="5246688"/>
          <p14:tracePt t="25991" x="1371600" y="5257800"/>
          <p14:tracePt t="26007" x="1371600" y="5268913"/>
          <p14:tracePt t="26024" x="1377950" y="5280025"/>
          <p14:tracePt t="26040" x="1389063" y="5292725"/>
          <p14:tracePt t="26057" x="1400175" y="5308600"/>
          <p14:tracePt t="26074" x="1406525" y="5321300"/>
          <p14:tracePt t="26091" x="1435100" y="5343525"/>
          <p14:tracePt t="26107" x="1463675" y="5360988"/>
          <p14:tracePt t="26124" x="1485900" y="5383213"/>
          <p14:tracePt t="26140" x="1525588" y="5407025"/>
          <p14:tracePt t="26158" x="1549400" y="5418138"/>
          <p14:tracePt t="26174" x="1571625" y="5422900"/>
          <p14:tracePt t="26190" x="1593850" y="5435600"/>
          <p14:tracePt t="26207" x="1628775" y="5440363"/>
          <p14:tracePt t="26224" x="1674813" y="5451475"/>
          <p14:tracePt t="26240" x="1736725" y="5457825"/>
          <p14:tracePt t="26257" x="1789113" y="5464175"/>
          <p14:tracePt t="26274" x="1839913" y="5468938"/>
          <p14:tracePt t="26291" x="1885950" y="5480050"/>
          <p14:tracePt t="26307" x="1949450" y="5497513"/>
          <p14:tracePt t="26324" x="2022475" y="5503863"/>
          <p14:tracePt t="26341" x="2143125" y="5508625"/>
          <p14:tracePt t="26358" x="2239963" y="5508625"/>
          <p14:tracePt t="26375" x="2343150" y="5497513"/>
          <p14:tracePt t="26392" x="2435225" y="5480050"/>
          <p14:tracePt t="26407" x="2525713" y="5451475"/>
          <p14:tracePt t="26424" x="2582863" y="5422900"/>
          <p14:tracePt t="26440" x="2646363" y="5383213"/>
          <p14:tracePt t="26457" x="2697163" y="5332413"/>
          <p14:tracePt t="26474" x="2749550" y="5251450"/>
          <p14:tracePt t="26491" x="2782888" y="5160963"/>
          <p14:tracePt t="26507" x="2794000" y="5086350"/>
          <p14:tracePt t="26507" x="2794000" y="5057775"/>
          <p14:tracePt t="26525" x="2794000" y="5035550"/>
          <p14:tracePt t="26540" x="2782888" y="5000625"/>
          <p14:tracePt t="26557" x="2778125" y="4983163"/>
          <p14:tracePt t="26574" x="2754313" y="4972050"/>
          <p14:tracePt t="26590" x="2732088" y="4949825"/>
          <p14:tracePt t="26607" x="2679700" y="4914900"/>
          <p14:tracePt t="26625" x="2617788" y="4892675"/>
          <p14:tracePt t="26641" x="2543175" y="4868863"/>
          <p14:tracePt t="26657" x="2446338" y="4851400"/>
          <p14:tracePt t="26674" x="2365375" y="4835525"/>
          <p14:tracePt t="26691" x="2286000" y="4835525"/>
          <p14:tracePt t="26707" x="2193925" y="4835525"/>
          <p14:tracePt t="26724" x="2085975" y="4857750"/>
          <p14:tracePt t="26740" x="1914525" y="4903788"/>
          <p14:tracePt t="26757" x="1800225" y="4932363"/>
          <p14:tracePt t="26774" x="1714500" y="4960938"/>
          <p14:tracePt t="26790" x="1628775" y="5000625"/>
          <p14:tracePt t="26808" x="1549400" y="5035550"/>
          <p14:tracePt t="26824" x="1468438" y="5068888"/>
          <p14:tracePt t="26840" x="1400175" y="5108575"/>
          <p14:tracePt t="26857" x="1360488" y="5143500"/>
          <p14:tracePt t="26874" x="1320800" y="5189538"/>
          <p14:tracePt t="26890" x="1296988" y="5218113"/>
          <p14:tracePt t="26907" x="1274763" y="5246688"/>
          <p14:tracePt t="26924" x="1257300" y="5275263"/>
          <p14:tracePt t="26941" x="1239838" y="5308600"/>
          <p14:tracePt t="26957" x="1239838" y="5326063"/>
          <p14:tracePt t="26974" x="1239838" y="5337175"/>
          <p14:tracePt t="26990" x="1239838" y="5343525"/>
          <p14:tracePt t="27007" x="1239838" y="5354638"/>
          <p14:tracePt t="27024" x="1239838" y="5360988"/>
          <p14:tracePt t="27040" x="1250950" y="5372100"/>
          <p14:tracePt t="27057" x="1279525" y="5389563"/>
          <p14:tracePt t="27074" x="1325563" y="5411788"/>
          <p14:tracePt t="27090" x="1400175" y="5435600"/>
          <p14:tracePt t="27107" x="1485900" y="5457825"/>
          <p14:tracePt t="27124" x="1577975" y="5475288"/>
          <p14:tracePt t="27124" x="1617663" y="5480050"/>
          <p14:tracePt t="27141" x="1692275" y="5486400"/>
          <p14:tracePt t="27157" x="1731963" y="5492750"/>
          <p14:tracePt t="27174" x="1778000" y="5497513"/>
          <p14:tracePt t="27190" x="1811338" y="5497513"/>
          <p14:tracePt t="27207" x="1863725" y="5497513"/>
          <p14:tracePt t="27224" x="1936750" y="5497513"/>
          <p14:tracePt t="27241" x="2039938" y="5503863"/>
          <p14:tracePt t="27257" x="2149475" y="5508625"/>
          <p14:tracePt t="27274" x="2239963" y="5521325"/>
          <p14:tracePt t="27291" x="2297113" y="5521325"/>
          <p14:tracePt t="27307" x="2332038" y="5521325"/>
          <p14:tracePt t="27324" x="2336800" y="5521325"/>
          <p14:tracePt t="27365" x="2343150" y="5521325"/>
          <p14:tracePt t="27703" x="0" y="0"/>
        </p14:tracePtLst>
        <p14:tracePtLst>
          <p14:tracePt t="42558" x="5440363" y="1349375"/>
          <p14:tracePt t="42574" x="5446713" y="1343025"/>
          <p14:tracePt t="42582" x="5451475" y="1336675"/>
          <p14:tracePt t="42590" x="5464175" y="1336675"/>
          <p14:tracePt t="42598" x="5480050" y="1325563"/>
          <p14:tracePt t="42608" x="5514975" y="1308100"/>
          <p14:tracePt t="42630" x="5561013" y="1274763"/>
          <p14:tracePt t="42646" x="5622925" y="1228725"/>
          <p14:tracePt t="42658" x="5675313" y="1189038"/>
          <p14:tracePt t="42692" x="5754688" y="1131888"/>
          <p14:tracePt t="42694" x="5829300" y="1085850"/>
          <p14:tracePt t="42708" x="5921375" y="1022350"/>
          <p14:tracePt t="42726" x="6007100" y="989013"/>
          <p14:tracePt t="42726" x="6046788" y="965200"/>
          <p14:tracePt t="42742" x="6132513" y="936625"/>
          <p14:tracePt t="42759" x="6218238" y="914400"/>
          <p14:tracePt t="42775" x="6321425" y="879475"/>
          <p14:tracePt t="42792" x="6429375" y="850900"/>
          <p14:tracePt t="42808" x="6526213" y="828675"/>
          <p14:tracePt t="42825" x="6589713" y="811213"/>
          <p14:tracePt t="42841" x="6651625" y="806450"/>
          <p14:tracePt t="42858" x="6721475" y="800100"/>
          <p14:tracePt t="42875" x="6783388" y="793750"/>
          <p14:tracePt t="42892" x="6835775" y="793750"/>
          <p14:tracePt t="42908" x="6915150" y="788988"/>
          <p14:tracePt t="42925" x="7007225" y="777875"/>
          <p14:tracePt t="42942" x="7150100" y="777875"/>
          <p14:tracePt t="42959" x="7269163" y="777875"/>
          <p14:tracePt t="42975" x="7394575" y="777875"/>
          <p14:tracePt t="42992" x="7504113" y="777875"/>
          <p14:tracePt t="43008" x="7600950" y="777875"/>
          <p14:tracePt t="43025" x="7675563" y="771525"/>
          <p14:tracePt t="43042" x="7726363" y="771525"/>
          <p14:tracePt t="43058" x="7754938" y="771525"/>
          <p14:tracePt t="43075" x="7778750" y="765175"/>
          <p14:tracePt t="43334" x="7766050" y="754063"/>
          <p14:tracePt t="43342" x="7743825" y="742950"/>
          <p14:tracePt t="43358" x="7737475" y="736600"/>
          <p14:tracePt t="43359" x="7708900" y="725488"/>
          <p14:tracePt t="43375" x="7675563" y="708025"/>
          <p14:tracePt t="43391" x="7629525" y="685800"/>
          <p14:tracePt t="43408" x="7589838" y="657225"/>
          <p14:tracePt t="43425" x="7554913" y="635000"/>
          <p14:tracePt t="43441" x="7521575" y="606425"/>
          <p14:tracePt t="43458" x="7486650" y="577850"/>
          <p14:tracePt t="43475" x="7429500" y="536575"/>
          <p14:tracePt t="43492" x="7361238" y="496888"/>
          <p14:tracePt t="43508" x="7308850" y="463550"/>
          <p14:tracePt t="43525" x="7258050" y="428625"/>
          <p14:tracePt t="43525" x="7229475" y="422275"/>
          <p14:tracePt t="43542" x="7165975" y="388938"/>
          <p14:tracePt t="43558" x="7086600" y="365125"/>
          <p14:tracePt t="43575" x="7000875" y="325438"/>
          <p14:tracePt t="43591" x="6915150" y="296863"/>
          <p14:tracePt t="43608" x="6851650" y="285750"/>
          <p14:tracePt t="43625" x="6789738" y="268288"/>
          <p14:tracePt t="43641" x="6686550" y="246063"/>
          <p14:tracePt t="43658" x="6554788" y="222250"/>
          <p14:tracePt t="43675" x="6407150" y="206375"/>
          <p14:tracePt t="43691" x="6251575" y="188913"/>
          <p14:tracePt t="43708" x="6075363" y="177800"/>
          <p14:tracePt t="43725" x="5886450" y="160338"/>
          <p14:tracePt t="43741" x="5589588" y="142875"/>
          <p14:tracePt t="43758" x="5383213" y="136525"/>
          <p14:tracePt t="43775" x="5200650" y="125413"/>
          <p14:tracePt t="43791" x="5046663" y="125413"/>
          <p14:tracePt t="43808" x="4914900" y="125413"/>
          <p14:tracePt t="43825" x="4806950" y="142875"/>
          <p14:tracePt t="43841" x="4714875" y="149225"/>
          <p14:tracePt t="43858" x="4635500" y="171450"/>
          <p14:tracePt t="43875" x="4560888" y="188913"/>
          <p14:tracePt t="43891" x="4503738" y="211138"/>
          <p14:tracePt t="43908" x="4457700" y="234950"/>
          <p14:tracePt t="43925" x="4418013" y="250825"/>
          <p14:tracePt t="43941" x="4378325" y="279400"/>
          <p14:tracePt t="43958" x="4371975" y="292100"/>
          <p14:tracePt t="43975" x="4360863" y="296863"/>
          <p14:tracePt t="43991" x="4354513" y="314325"/>
          <p14:tracePt t="44008" x="4349750" y="325438"/>
          <p14:tracePt t="44025" x="4343400" y="342900"/>
          <p14:tracePt t="44042" x="4337050" y="365125"/>
          <p14:tracePt t="44058" x="4332288" y="393700"/>
          <p14:tracePt t="44075" x="4332288" y="434975"/>
          <p14:tracePt t="44091" x="4337050" y="474663"/>
          <p14:tracePt t="44108" x="4354513" y="508000"/>
          <p14:tracePt t="44125" x="4371975" y="549275"/>
          <p14:tracePt t="44125" x="4383088" y="571500"/>
          <p14:tracePt t="44142" x="4418013" y="617538"/>
          <p14:tracePt t="44158" x="4457700" y="657225"/>
          <p14:tracePt t="44175" x="4521200" y="692150"/>
          <p14:tracePt t="44191" x="4606925" y="731838"/>
          <p14:tracePt t="44208" x="4703763" y="760413"/>
          <p14:tracePt t="44225" x="4818063" y="800100"/>
          <p14:tracePt t="44242" x="4937125" y="822325"/>
          <p14:tracePt t="44258" x="5064125" y="850900"/>
          <p14:tracePt t="44275" x="5211763" y="874713"/>
          <p14:tracePt t="44291" x="5343525" y="892175"/>
          <p14:tracePt t="44308" x="5468938" y="896938"/>
          <p14:tracePt t="44325" x="5583238" y="914400"/>
          <p14:tracePt t="44341" x="5732463" y="931863"/>
          <p14:tracePt t="44358" x="5811838" y="936625"/>
          <p14:tracePt t="44375" x="5892800" y="942975"/>
          <p14:tracePt t="44391" x="5972175" y="949325"/>
          <p14:tracePt t="44408" x="6064250" y="954088"/>
          <p14:tracePt t="44425" x="6183313" y="965200"/>
          <p14:tracePt t="44442" x="6308725" y="965200"/>
          <p14:tracePt t="44458" x="6464300" y="954088"/>
          <p14:tracePt t="44475" x="6623050" y="931863"/>
          <p14:tracePt t="44491" x="6783388" y="914400"/>
          <p14:tracePt t="44508" x="6921500" y="908050"/>
          <p14:tracePt t="44525" x="7064375" y="896938"/>
          <p14:tracePt t="44525" x="7143750" y="892175"/>
          <p14:tracePt t="44542" x="7292975" y="874713"/>
          <p14:tracePt t="44558" x="7429500" y="857250"/>
          <p14:tracePt t="44575" x="7561263" y="846138"/>
          <p14:tracePt t="44591" x="7669213" y="828675"/>
          <p14:tracePt t="44608" x="7772400" y="800100"/>
          <p14:tracePt t="44625" x="7851775" y="777875"/>
          <p14:tracePt t="44642" x="7908925" y="760413"/>
          <p14:tracePt t="44658" x="7943850" y="749300"/>
          <p14:tracePt t="44675" x="7954963" y="742950"/>
          <p14:tracePt t="44691" x="7972425" y="736600"/>
          <p14:tracePt t="44708" x="7978775" y="731838"/>
          <p14:tracePt t="44991" x="0" y="0"/>
        </p14:tracePtLst>
        <p14:tracePtLst>
          <p14:tracePt t="53041" x="6561138" y="1206500"/>
          <p14:tracePt t="53277" x="6543675" y="1211263"/>
          <p14:tracePt t="53285" x="6521450" y="1217613"/>
          <p14:tracePt t="53293" x="6480175" y="1222375"/>
          <p14:tracePt t="53307" x="6429375" y="1228725"/>
          <p14:tracePt t="53308" x="6303963" y="1250950"/>
          <p14:tracePt t="53324" x="6165850" y="1268413"/>
          <p14:tracePt t="53324" x="6103938" y="1279525"/>
          <p14:tracePt t="53341" x="6011863" y="1296988"/>
          <p14:tracePt t="53357" x="5949950" y="1296988"/>
          <p14:tracePt t="53374" x="5921375" y="1303338"/>
          <p14:tracePt t="53391" x="5897563" y="1303338"/>
          <p14:tracePt t="53408" x="5892800" y="1303338"/>
          <p14:tracePt t="53424" x="5880100" y="1303338"/>
          <p14:tracePt t="53441" x="5875338" y="1303338"/>
          <p14:tracePt t="53457" x="5864225" y="1303338"/>
          <p14:tracePt t="53474" x="5846763" y="1303338"/>
          <p14:tracePt t="53491" x="5800725" y="1303338"/>
          <p14:tracePt t="53507" x="5732463" y="1303338"/>
          <p14:tracePt t="53524" x="5664200" y="1303338"/>
          <p14:tracePt t="53541" x="5521325" y="1292225"/>
          <p14:tracePt t="53557" x="5411788" y="1292225"/>
          <p14:tracePt t="53574" x="5297488" y="1296988"/>
          <p14:tracePt t="53592" x="5165725" y="1296988"/>
          <p14:tracePt t="53608" x="5040313" y="1303338"/>
          <p14:tracePt t="53625" x="4903788" y="1303338"/>
          <p14:tracePt t="53642" x="4760913" y="1303338"/>
          <p14:tracePt t="53658" x="4629150" y="1303338"/>
          <p14:tracePt t="53675" x="4503738" y="1292225"/>
          <p14:tracePt t="53692" x="4383088" y="1292225"/>
          <p14:tracePt t="53709" x="4257675" y="1292225"/>
          <p14:tracePt t="53725" x="4160838" y="1292225"/>
          <p14:tracePt t="53725" x="4103688" y="1292225"/>
          <p14:tracePt t="53742" x="4000500" y="1292225"/>
          <p14:tracePt t="53758" x="3892550" y="1296988"/>
          <p14:tracePt t="53775" x="3811588" y="1303338"/>
          <p14:tracePt t="53791" x="3736975" y="1314450"/>
          <p14:tracePt t="53808" x="3686175" y="1331913"/>
          <p14:tracePt t="53824" x="3622675" y="1349375"/>
          <p14:tracePt t="53841" x="3571875" y="1365250"/>
          <p14:tracePt t="53858" x="3549650" y="1382713"/>
          <p14:tracePt t="53875" x="3521075" y="1389063"/>
          <p14:tracePt t="53892" x="3503613" y="1400175"/>
          <p14:tracePt t="53908" x="3497263" y="1411288"/>
          <p14:tracePt t="53925" x="3486150" y="1422400"/>
          <p14:tracePt t="53942" x="3475038" y="1450975"/>
          <p14:tracePt t="53958" x="3468688" y="1474788"/>
          <p14:tracePt t="53975" x="3468688" y="1503363"/>
          <p14:tracePt t="53992" x="3468688" y="1536700"/>
          <p14:tracePt t="54008" x="3468688" y="1565275"/>
          <p14:tracePt t="54025" x="3479800" y="1593850"/>
          <p14:tracePt t="54042" x="3497263" y="1617663"/>
          <p14:tracePt t="54058" x="3525838" y="1651000"/>
          <p14:tracePt t="54075" x="3560763" y="1679575"/>
          <p14:tracePt t="54092" x="3600450" y="1708150"/>
          <p14:tracePt t="54108" x="3651250" y="1743075"/>
          <p14:tracePt t="54125" x="3692525" y="1765300"/>
          <p14:tracePt t="54142" x="3754438" y="1782763"/>
          <p14:tracePt t="54159" x="3789363" y="1793875"/>
          <p14:tracePt t="54175" x="3829050" y="1800225"/>
          <p14:tracePt t="54192" x="3863975" y="1811338"/>
          <p14:tracePt t="54208" x="3897313" y="1811338"/>
          <p14:tracePt t="54226" x="3932238" y="1817688"/>
          <p14:tracePt t="54242" x="3965575" y="1817688"/>
          <p14:tracePt t="54259" x="4006850" y="1822450"/>
          <p14:tracePt t="54275" x="4051300" y="1828800"/>
          <p14:tracePt t="54292" x="4103688" y="1828800"/>
          <p14:tracePt t="54308" x="4171950" y="1835150"/>
          <p14:tracePt t="54325" x="4264025" y="1839913"/>
          <p14:tracePt t="54342" x="4394200" y="1851025"/>
          <p14:tracePt t="54358" x="4446588" y="1851025"/>
          <p14:tracePt t="54375" x="4479925" y="1851025"/>
          <p14:tracePt t="54392" x="4521200" y="1857375"/>
          <p14:tracePt t="54408" x="4565650" y="1857375"/>
          <p14:tracePt t="54426" x="4611688" y="1857375"/>
          <p14:tracePt t="54442" x="4675188" y="1851025"/>
          <p14:tracePt t="54458" x="4737100" y="1846263"/>
          <p14:tracePt t="54475" x="4800600" y="1839913"/>
          <p14:tracePt t="54492" x="4851400" y="1835150"/>
          <p14:tracePt t="54508" x="4914900" y="1828800"/>
          <p14:tracePt t="54525" x="4965700" y="1822450"/>
          <p14:tracePt t="54542" x="5035550" y="1817688"/>
          <p14:tracePt t="54559" x="5080000" y="1811338"/>
          <p14:tracePt t="54575" x="5121275" y="1806575"/>
          <p14:tracePt t="54592" x="5165725" y="1800225"/>
          <p14:tracePt t="54608" x="5194300" y="1800225"/>
          <p14:tracePt t="54625" x="5229225" y="1793875"/>
          <p14:tracePt t="54642" x="5268913" y="1789113"/>
          <p14:tracePt t="54659" x="5308600" y="1782763"/>
          <p14:tracePt t="54675" x="5365750" y="1778000"/>
          <p14:tracePt t="54692" x="5407025" y="1771650"/>
          <p14:tracePt t="54709" x="5451475" y="1765300"/>
          <p14:tracePt t="54725" x="5492750" y="1765300"/>
          <p14:tracePt t="54742" x="5549900" y="1765300"/>
          <p14:tracePt t="54758" x="5589588" y="1760538"/>
          <p14:tracePt t="54775" x="5640388" y="1749425"/>
          <p14:tracePt t="54792" x="5686425" y="1743075"/>
          <p14:tracePt t="54808" x="5726113" y="1743075"/>
          <p14:tracePt t="54825" x="5772150" y="1743075"/>
          <p14:tracePt t="54842" x="5822950" y="1736725"/>
          <p14:tracePt t="54858" x="5868988" y="1736725"/>
          <p14:tracePt t="54875" x="5915025" y="1731963"/>
          <p14:tracePt t="54892" x="5954713" y="1731963"/>
          <p14:tracePt t="54908" x="6018213" y="1731963"/>
          <p14:tracePt t="54925" x="6075363" y="1731963"/>
          <p14:tracePt t="54942" x="6194425" y="1731963"/>
          <p14:tracePt t="54959" x="6308725" y="1736725"/>
          <p14:tracePt t="54975" x="6407150" y="1736725"/>
          <p14:tracePt t="54992" x="6492875" y="1736725"/>
          <p14:tracePt t="55008" x="6583363" y="1736725"/>
          <p14:tracePt t="55026" x="6657975" y="1731963"/>
          <p14:tracePt t="55041" x="6726238" y="1731963"/>
          <p14:tracePt t="55058" x="6811963" y="1731963"/>
          <p14:tracePt t="55075" x="6892925" y="1731963"/>
          <p14:tracePt t="55092" x="6972300" y="1720850"/>
          <p14:tracePt t="55108" x="7035800" y="1720850"/>
          <p14:tracePt t="55125" x="7115175" y="1720850"/>
          <p14:tracePt t="55142" x="7229475" y="1720850"/>
          <p14:tracePt t="55158" x="7332663" y="1720850"/>
          <p14:tracePt t="55175" x="7435850" y="1720850"/>
          <p14:tracePt t="55192" x="7537450" y="1708150"/>
          <p14:tracePt t="55208" x="7629525" y="1703388"/>
          <p14:tracePt t="55225" x="7737475" y="1685925"/>
          <p14:tracePt t="55242" x="7840663" y="1679575"/>
          <p14:tracePt t="55258" x="7937500" y="1674813"/>
          <p14:tracePt t="55275" x="8047038" y="1663700"/>
          <p14:tracePt t="55292" x="8150225" y="1635125"/>
          <p14:tracePt t="55308" x="8251825" y="1606550"/>
          <p14:tracePt t="55325" x="8337550" y="1577975"/>
          <p14:tracePt t="55342" x="8440738" y="1543050"/>
          <p14:tracePt t="55358" x="8497888" y="1525588"/>
          <p14:tracePt t="55375" x="8550275" y="1503363"/>
          <p14:tracePt t="55392" x="8594725" y="1485900"/>
          <p14:tracePt t="55408" x="8612188" y="1474788"/>
          <p14:tracePt t="55425" x="8612188" y="1468438"/>
          <p14:tracePt t="55475" x="8618538" y="1463675"/>
          <p14:tracePt t="55486" x="8618538" y="1450975"/>
          <p14:tracePt t="55502" x="8623300" y="1439863"/>
          <p14:tracePt t="55511" x="8623300" y="1435100"/>
          <p14:tracePt t="55526" x="8623300" y="1428750"/>
          <p14:tracePt t="55527" x="8623300" y="1417638"/>
          <p14:tracePt t="55542" x="8601075" y="1377950"/>
          <p14:tracePt t="55558" x="8578850" y="1349375"/>
          <p14:tracePt t="55575" x="8532813" y="1320800"/>
          <p14:tracePt t="55592" x="8486775" y="1303338"/>
          <p14:tracePt t="55608" x="8423275" y="1274763"/>
          <p14:tracePt t="55625" x="8350250" y="1257300"/>
          <p14:tracePt t="55642" x="8280400" y="1235075"/>
          <p14:tracePt t="55658" x="8212138" y="1222375"/>
          <p14:tracePt t="55675" x="8143875" y="1200150"/>
          <p14:tracePt t="55692" x="8093075" y="1193800"/>
          <p14:tracePt t="55709" x="8047038" y="1193800"/>
          <p14:tracePt t="55726" x="8012113" y="1193800"/>
          <p14:tracePt t="55741" x="7943850" y="1193800"/>
          <p14:tracePt t="55758" x="7880350" y="1193800"/>
          <p14:tracePt t="55775" x="7812088" y="1193800"/>
          <p14:tracePt t="55792" x="7721600" y="1211263"/>
          <p14:tracePt t="55808" x="7612063" y="1217613"/>
          <p14:tracePt t="55825" x="7464425" y="1235075"/>
          <p14:tracePt t="55842" x="7292975" y="1250950"/>
          <p14:tracePt t="55858" x="7092950" y="1268413"/>
          <p14:tracePt t="55875" x="6897688" y="1292225"/>
          <p14:tracePt t="55892" x="6721475" y="1308100"/>
          <p14:tracePt t="55908" x="6565900" y="1320800"/>
          <p14:tracePt t="55925" x="6429375" y="1336675"/>
          <p14:tracePt t="55925" x="6361113" y="1354138"/>
          <p14:tracePt t="55942" x="6240463" y="1365250"/>
          <p14:tracePt t="55958" x="6143625" y="1389063"/>
          <p14:tracePt t="55975" x="6064250" y="1411288"/>
          <p14:tracePt t="55992" x="5989638" y="1428750"/>
          <p14:tracePt t="56008" x="5926138" y="1450975"/>
          <p14:tracePt t="56025" x="5880100" y="1463675"/>
          <p14:tracePt t="56042" x="5851525" y="1474788"/>
          <p14:tracePt t="56058" x="5840413" y="1479550"/>
          <p14:tracePt t="56350" x="5857875" y="1479550"/>
          <p14:tracePt t="56358" x="5892800" y="1463675"/>
          <p14:tracePt t="56369" x="5908675" y="1457325"/>
          <p14:tracePt t="56375" x="5943600" y="1446213"/>
          <p14:tracePt t="56392" x="6007100" y="1446213"/>
          <p14:tracePt t="56408" x="6086475" y="1446213"/>
          <p14:tracePt t="56425" x="6178550" y="1468438"/>
          <p14:tracePt t="56442" x="6269038" y="1492250"/>
          <p14:tracePt t="56458" x="6343650" y="1508125"/>
          <p14:tracePt t="56475" x="6429375" y="1531938"/>
          <p14:tracePt t="56491" x="6492875" y="1543050"/>
          <p14:tracePt t="56508" x="6537325" y="1554163"/>
          <p14:tracePt t="56525" x="6543675" y="1560513"/>
          <p14:tracePt t="56598" x="6537325" y="1565275"/>
          <p14:tracePt t="56606" x="6526213" y="1565275"/>
          <p14:tracePt t="56614" x="6508750" y="1571625"/>
          <p14:tracePt t="56622" x="6486525" y="1577975"/>
          <p14:tracePt t="56630" x="6389688" y="1600200"/>
          <p14:tracePt t="56641" x="6229350" y="1617663"/>
          <p14:tracePt t="56658" x="6046788" y="1622425"/>
          <p14:tracePt t="56675" x="5868988" y="1622425"/>
          <p14:tracePt t="56691" x="5732463" y="1617663"/>
          <p14:tracePt t="56708" x="5622925" y="1606550"/>
          <p14:tracePt t="56725" x="5492750" y="1600200"/>
          <p14:tracePt t="56742" x="5440363" y="1593850"/>
          <p14:tracePt t="56758" x="5418138" y="1593850"/>
          <p14:tracePt t="56862" x="5422900" y="1593850"/>
          <p14:tracePt t="56870" x="5440363" y="1589088"/>
          <p14:tracePt t="56878" x="5468938" y="1589088"/>
          <p14:tracePt t="56886" x="5532438" y="1582738"/>
          <p14:tracePt t="56894" x="5686425" y="1571625"/>
          <p14:tracePt t="56908" x="5851525" y="1565275"/>
          <p14:tracePt t="56925" x="6035675" y="1554163"/>
          <p14:tracePt t="56925" x="6126163" y="1549400"/>
          <p14:tracePt t="56942" x="6292850" y="1549400"/>
          <p14:tracePt t="56958" x="6446838" y="1549400"/>
          <p14:tracePt t="56975" x="6583363" y="1549400"/>
          <p14:tracePt t="56992" x="6680200" y="1549400"/>
          <p14:tracePt t="57008" x="6726238" y="1549400"/>
          <p14:tracePt t="57025" x="6732588" y="1554163"/>
          <p14:tracePt t="57126" x="6721475" y="1560513"/>
          <p14:tracePt t="57134" x="6692900" y="1565275"/>
          <p14:tracePt t="57142" x="6640513" y="1571625"/>
          <p14:tracePt t="57142" x="6503988" y="1582738"/>
          <p14:tracePt t="57158" x="6332538" y="1582738"/>
          <p14:tracePt t="57175" x="6126163" y="1577975"/>
          <p14:tracePt t="57192" x="5949950" y="1571625"/>
          <p14:tracePt t="57208" x="5864225" y="1571625"/>
          <p14:tracePt t="57225" x="5851525" y="1571625"/>
          <p14:tracePt t="57334" x="5868988" y="1560513"/>
          <p14:tracePt t="57342" x="5937250" y="1536700"/>
          <p14:tracePt t="57351" x="5978525" y="1531938"/>
          <p14:tracePt t="57359" x="6069013" y="1520825"/>
          <p14:tracePt t="57375" x="6161088" y="1508125"/>
          <p14:tracePt t="57392" x="6211888" y="1503363"/>
          <p14:tracePt t="57470" x="6183313" y="1503363"/>
          <p14:tracePt t="57478" x="6143625" y="1508125"/>
          <p14:tracePt t="57486" x="6080125" y="1508125"/>
          <p14:tracePt t="57492" x="5937250" y="1508125"/>
          <p14:tracePt t="57508" x="5811838" y="1508125"/>
          <p14:tracePt t="57525" x="5749925" y="1508125"/>
          <p14:tracePt t="57541" x="5737225" y="1503363"/>
          <p14:tracePt t="57646" x="5749925" y="1503363"/>
          <p14:tracePt t="57655" x="5772150" y="1503363"/>
          <p14:tracePt t="57662" x="5800725" y="1503363"/>
          <p14:tracePt t="57670" x="5822950" y="1503363"/>
          <p14:tracePt t="57678" x="5840413" y="1503363"/>
          <p14:tracePt t="57742" x="5822950" y="1514475"/>
          <p14:tracePt t="57751" x="5800725" y="1525588"/>
          <p14:tracePt t="57758" x="5778500" y="1531938"/>
          <p14:tracePt t="57758" x="5715000" y="1543050"/>
          <p14:tracePt t="57775" x="5657850" y="1554163"/>
          <p14:tracePt t="57792" x="5607050" y="1554163"/>
          <p14:tracePt t="57808" x="5565775" y="1554163"/>
          <p14:tracePt t="57825" x="5554663" y="1554163"/>
          <p14:tracePt t="57934" x="5565775" y="1543050"/>
          <p14:tracePt t="57942" x="5594350" y="1531938"/>
          <p14:tracePt t="57958" x="5618163" y="1525588"/>
          <p14:tracePt t="57959" x="5651500" y="1520825"/>
          <p14:tracePt t="57975" x="5668963" y="1520825"/>
          <p14:tracePt t="58182" x="5675313" y="1520825"/>
          <p14:tracePt t="58190" x="5675313" y="1514475"/>
          <p14:tracePt t="58198" x="5680075" y="1514475"/>
          <p14:tracePt t="58206" x="5686425" y="1514475"/>
          <p14:tracePt t="58214" x="5692775" y="1514475"/>
          <p14:tracePt t="58225" x="5703888" y="1514475"/>
          <p14:tracePt t="58242" x="5708650" y="1508125"/>
          <p14:tracePt t="58574" x="5703888" y="1514475"/>
          <p14:tracePt t="58585" x="5680075" y="1536700"/>
          <p14:tracePt t="58585" x="5651500" y="1554163"/>
          <p14:tracePt t="58591" x="5583238" y="1600200"/>
          <p14:tracePt t="58608" x="5508625" y="1635125"/>
          <p14:tracePt t="58625" x="5451475" y="1651000"/>
          <p14:tracePt t="58641" x="5440363" y="1657350"/>
          <p14:tracePt t="58766" x="5446713" y="1657350"/>
          <p14:tracePt t="58774" x="5457825" y="1657350"/>
          <p14:tracePt t="58777" x="5492750" y="1657350"/>
          <p14:tracePt t="58792" x="5537200" y="1651000"/>
          <p14:tracePt t="58808" x="5583238" y="1646238"/>
          <p14:tracePt t="58825" x="5629275" y="1646238"/>
          <p14:tracePt t="58841" x="5657850" y="1646238"/>
          <p14:tracePt t="58858" x="5664200" y="1646238"/>
          <p14:tracePt t="59006" x="5651500" y="1646238"/>
          <p14:tracePt t="59009" x="5618163" y="1639888"/>
          <p14:tracePt t="59025" x="5565775" y="1635125"/>
          <p14:tracePt t="59025" x="5407025" y="1617663"/>
          <p14:tracePt t="59041" x="5222875" y="1593850"/>
          <p14:tracePt t="59059" x="4989513" y="1565275"/>
          <p14:tracePt t="59075" x="4772025" y="1549400"/>
          <p14:tracePt t="59092" x="4589463" y="1543050"/>
          <p14:tracePt t="59108" x="4468813" y="1543050"/>
          <p14:tracePt t="59125" x="4429125" y="1560513"/>
          <p14:tracePt t="59125" x="4418013" y="1571625"/>
          <p14:tracePt t="59142" x="4394200" y="1606550"/>
          <p14:tracePt t="59158" x="4371975" y="1651000"/>
          <p14:tracePt t="59175" x="4343400" y="1720850"/>
          <p14:tracePt t="59191" x="4337050" y="1800225"/>
          <p14:tracePt t="59208" x="4337050" y="1885950"/>
          <p14:tracePt t="59225" x="4337050" y="1989138"/>
          <p14:tracePt t="59241" x="4365625" y="2079625"/>
          <p14:tracePt t="59258" x="4411663" y="2160588"/>
          <p14:tracePt t="59275" x="4451350" y="2228850"/>
          <p14:tracePt t="59291" x="4497388" y="2286000"/>
          <p14:tracePt t="59308" x="4543425" y="2332038"/>
          <p14:tracePt t="59325" x="4640263" y="2411413"/>
          <p14:tracePt t="59342" x="4725988" y="2474913"/>
          <p14:tracePt t="59358" x="4840288" y="2525713"/>
          <p14:tracePt t="59375" x="4983163" y="2565400"/>
          <p14:tracePt t="59391" x="5132388" y="2593975"/>
          <p14:tracePt t="59408" x="5280025" y="2628900"/>
          <p14:tracePt t="59425" x="5418138" y="2651125"/>
          <p14:tracePt t="59442" x="5549900" y="2668588"/>
          <p14:tracePt t="59458" x="5697538" y="2679700"/>
          <p14:tracePt t="59475" x="5851525" y="2679700"/>
          <p14:tracePt t="59491" x="6018213" y="2674938"/>
          <p14:tracePt t="59508" x="6165850" y="2657475"/>
          <p14:tracePt t="59525" x="6292850" y="2640013"/>
          <p14:tracePt t="59541" x="6492875" y="2635250"/>
          <p14:tracePt t="59558" x="6635750" y="2622550"/>
          <p14:tracePt t="59575" x="6811963" y="2617788"/>
          <p14:tracePt t="59591" x="6989763" y="2600325"/>
          <p14:tracePt t="59608" x="7143750" y="2593975"/>
          <p14:tracePt t="59625" x="7292975" y="2589213"/>
          <p14:tracePt t="59642" x="7418388" y="2578100"/>
          <p14:tracePt t="59658" x="7554913" y="2565400"/>
          <p14:tracePt t="59675" x="7697788" y="2532063"/>
          <p14:tracePt t="59691" x="7829550" y="2479675"/>
          <p14:tracePt t="59708" x="7954963" y="2417763"/>
          <p14:tracePt t="59725" x="8115300" y="2332038"/>
          <p14:tracePt t="59742" x="8218488" y="2297113"/>
          <p14:tracePt t="59758" x="8304213" y="2257425"/>
          <p14:tracePt t="59775" x="8389938" y="2222500"/>
          <p14:tracePt t="59792" x="8469313" y="2189163"/>
          <p14:tracePt t="59808" x="8578850" y="2143125"/>
          <p14:tracePt t="59825" x="8651875" y="2103438"/>
          <p14:tracePt t="59841" x="8715375" y="2063750"/>
          <p14:tracePt t="59858" x="8737600" y="2039938"/>
          <p14:tracePt t="59875" x="8750300" y="2028825"/>
          <p14:tracePt t="59891" x="8761413" y="2006600"/>
          <p14:tracePt t="59908" x="8766175" y="1982788"/>
          <p14:tracePt t="59925" x="8766175" y="1954213"/>
          <p14:tracePt t="59925" x="8766175" y="1949450"/>
          <p14:tracePt t="59942" x="8761413" y="1920875"/>
          <p14:tracePt t="59958" x="8726488" y="1892300"/>
          <p14:tracePt t="59975" x="8647113" y="1851025"/>
          <p14:tracePt t="59991" x="8532813" y="1800225"/>
          <p14:tracePt t="60008" x="8383588" y="1736725"/>
          <p14:tracePt t="60025" x="8183563" y="1685925"/>
          <p14:tracePt t="60041" x="7978775" y="1646238"/>
          <p14:tracePt t="60058" x="7766050" y="1611313"/>
          <p14:tracePt t="60075" x="7566025" y="1593850"/>
          <p14:tracePt t="60091" x="7372350" y="1593850"/>
          <p14:tracePt t="60108" x="7165975" y="1611313"/>
          <p14:tracePt t="60125" x="6950075" y="1639888"/>
          <p14:tracePt t="60125" x="6846888" y="1657350"/>
          <p14:tracePt t="60142" x="6618288" y="1708150"/>
          <p14:tracePt t="60158" x="6407150" y="1760538"/>
          <p14:tracePt t="60175" x="6194425" y="1811338"/>
          <p14:tracePt t="60191" x="5978525" y="1863725"/>
          <p14:tracePt t="60208" x="5811838" y="1885950"/>
          <p14:tracePt t="60225" x="5657850" y="1903413"/>
          <p14:tracePt t="60242" x="5526088" y="1908175"/>
          <p14:tracePt t="60258" x="5429250" y="1914525"/>
          <p14:tracePt t="60275" x="5349875" y="1925638"/>
          <p14:tracePt t="60291" x="5264150" y="1931988"/>
          <p14:tracePt t="60309" x="5207000" y="1936750"/>
          <p14:tracePt t="60325" x="5154613" y="1954213"/>
          <p14:tracePt t="60325" x="5137150" y="1960563"/>
          <p14:tracePt t="60342" x="5086350" y="1982788"/>
          <p14:tracePt t="60358" x="5011738" y="2011363"/>
          <p14:tracePt t="60375" x="4943475" y="2039938"/>
          <p14:tracePt t="60391" x="4897438" y="2057400"/>
          <p14:tracePt t="60408" x="4868863" y="2074863"/>
          <p14:tracePt t="60425" x="4857750" y="2074863"/>
          <p14:tracePt t="60694" x="4868863" y="2092325"/>
          <p14:tracePt t="60702" x="4903788" y="2108200"/>
          <p14:tracePt t="60710" x="4937125" y="2125663"/>
          <p14:tracePt t="60725" x="5040313" y="2182813"/>
          <p14:tracePt t="60726" x="5103813" y="2206625"/>
          <p14:tracePt t="60726" x="5178425" y="2235200"/>
          <p14:tracePt t="60742" x="5308600" y="2297113"/>
          <p14:tracePt t="60758" x="5440363" y="2354263"/>
          <p14:tracePt t="60775" x="5526088" y="2382838"/>
          <p14:tracePt t="60792" x="5583238" y="2393950"/>
          <p14:tracePt t="60808" x="5607050" y="2393950"/>
          <p14:tracePt t="60825" x="5622925" y="2393950"/>
          <p14:tracePt t="60841" x="5651500" y="2393950"/>
          <p14:tracePt t="60858" x="5703888" y="2393950"/>
          <p14:tracePt t="60875" x="5772150" y="2389188"/>
          <p14:tracePt t="60891" x="5846763" y="2371725"/>
          <p14:tracePt t="60908" x="5892800" y="2371725"/>
          <p14:tracePt t="60925" x="5926138" y="2365375"/>
          <p14:tracePt t="60941" x="5965825" y="2360613"/>
          <p14:tracePt t="60958" x="5989638" y="2360613"/>
          <p14:tracePt t="60998" x="5994400" y="2360613"/>
          <p14:tracePt t="61358" x="6000750" y="2360613"/>
          <p14:tracePt t="61358" x="0" y="0"/>
        </p14:tracePtLst>
        <p14:tracePtLst>
          <p14:tracePt t="82099" x="6921500" y="2125663"/>
          <p14:tracePt t="82309" x="6904038" y="2125663"/>
          <p14:tracePt t="82319" x="6886575" y="2125663"/>
          <p14:tracePt t="82325" x="6823075" y="2125663"/>
          <p14:tracePt t="82341" x="6715125" y="2132013"/>
          <p14:tracePt t="82357" x="6594475" y="2143125"/>
          <p14:tracePt t="82373" x="6469063" y="2149475"/>
          <p14:tracePt t="82389" x="6400800" y="2149475"/>
          <p14:tracePt t="82397" x="6292850" y="2154238"/>
          <p14:tracePt t="82408" x="6172200" y="2165350"/>
          <p14:tracePt t="82429" x="6064250" y="2171700"/>
          <p14:tracePt t="82441" x="5943600" y="2178050"/>
          <p14:tracePt t="82461" x="5835650" y="2178050"/>
          <p14:tracePt t="82477" x="5726113" y="2182813"/>
          <p14:tracePt t="82493" x="5629275" y="2182813"/>
          <p14:tracePt t="82509" x="5549900" y="2193925"/>
          <p14:tracePt t="82525" x="5468938" y="2200275"/>
          <p14:tracePt t="82541" x="5354638" y="2211388"/>
          <p14:tracePt t="82558" x="5292725" y="2222500"/>
          <p14:tracePt t="82574" x="5211763" y="2246313"/>
          <p14:tracePt t="82591" x="5108575" y="2274888"/>
          <p14:tracePt t="82608" x="5006975" y="2303463"/>
          <p14:tracePt t="82624" x="4892675" y="2343150"/>
          <p14:tracePt t="82641" x="4789488" y="2371725"/>
          <p14:tracePt t="82658" x="4703763" y="2400300"/>
          <p14:tracePt t="82674" x="4646613" y="2417763"/>
          <p14:tracePt t="82691" x="4600575" y="2439988"/>
          <p14:tracePt t="82707" x="4549775" y="2468563"/>
          <p14:tracePt t="82724" x="4521200" y="2492375"/>
          <p14:tracePt t="82741" x="4479925" y="2532063"/>
          <p14:tracePt t="82758" x="4468813" y="2565400"/>
          <p14:tracePt t="82774" x="4457700" y="2593975"/>
          <p14:tracePt t="82791" x="4457700" y="2622550"/>
          <p14:tracePt t="82807" x="4457700" y="2635250"/>
          <p14:tracePt t="82824" x="4464050" y="2651125"/>
          <p14:tracePt t="82840" x="4486275" y="2674938"/>
          <p14:tracePt t="82857" x="4514850" y="2697163"/>
          <p14:tracePt t="82874" x="4565650" y="2725738"/>
          <p14:tracePt t="82890" x="4640263" y="2754313"/>
          <p14:tracePt t="82907" x="4737100" y="2789238"/>
          <p14:tracePt t="82924" x="4926013" y="2828925"/>
          <p14:tracePt t="82942" x="5075238" y="2851150"/>
          <p14:tracePt t="82958" x="5229225" y="2868613"/>
          <p14:tracePt t="82974" x="5394325" y="2886075"/>
          <p14:tracePt t="82991" x="5572125" y="2903538"/>
          <p14:tracePt t="83008" x="5749925" y="2914650"/>
          <p14:tracePt t="83024" x="5926138" y="2914650"/>
          <p14:tracePt t="83041" x="6080125" y="2914650"/>
          <p14:tracePt t="83057" x="6235700" y="2914650"/>
          <p14:tracePt t="83074" x="6389688" y="2908300"/>
          <p14:tracePt t="83091" x="6550025" y="2892425"/>
          <p14:tracePt t="83107" x="6686550" y="2874963"/>
          <p14:tracePt t="83124" x="6823075" y="2857500"/>
          <p14:tracePt t="83124" x="6904038" y="2851150"/>
          <p14:tracePt t="83141" x="7051675" y="2846388"/>
          <p14:tracePt t="83158" x="7207250" y="2828925"/>
          <p14:tracePt t="83174" x="7394575" y="2822575"/>
          <p14:tracePt t="83191" x="7640638" y="2794000"/>
          <p14:tracePt t="83208" x="7954963" y="2771775"/>
          <p14:tracePt t="83224" x="8218488" y="2765425"/>
          <p14:tracePt t="83241" x="8486775" y="2754313"/>
          <p14:tracePt t="83257" x="8721725" y="2725738"/>
          <p14:tracePt t="83274" x="8893175" y="2697163"/>
          <p14:tracePt t="83291" x="9023350" y="2668588"/>
          <p14:tracePt t="83307" x="9132888" y="2635250"/>
          <p14:tracePt t="83324" x="9137650" y="2606675"/>
          <p14:tracePt t="83324" x="9137650" y="2589213"/>
          <p14:tracePt t="83341" x="9137650" y="2554288"/>
          <p14:tracePt t="83357" x="9137650" y="2532063"/>
          <p14:tracePt t="83374" x="9137650" y="2514600"/>
          <p14:tracePt t="83391" x="9132888" y="2486025"/>
          <p14:tracePt t="83408" x="9097963" y="2451100"/>
          <p14:tracePt t="83424" x="9007475" y="2406650"/>
          <p14:tracePt t="83442" x="8858250" y="2336800"/>
          <p14:tracePt t="83458" x="8640763" y="2279650"/>
          <p14:tracePt t="83474" x="8326438" y="2206625"/>
          <p14:tracePt t="83491" x="7921625" y="2125663"/>
          <p14:tracePt t="83508" x="7526338" y="2079625"/>
          <p14:tracePt t="83524" x="7108825" y="2035175"/>
          <p14:tracePt t="83524" x="6926263" y="2022475"/>
          <p14:tracePt t="83541" x="6565900" y="2011363"/>
          <p14:tracePt t="83557" x="6218238" y="2028825"/>
          <p14:tracePt t="83574" x="5840413" y="2074863"/>
          <p14:tracePt t="83591" x="5464175" y="2114550"/>
          <p14:tracePt t="83608" x="5165725" y="2189163"/>
          <p14:tracePt t="83625" x="4960938" y="2246313"/>
          <p14:tracePt t="83641" x="4818063" y="2308225"/>
          <p14:tracePt t="83657" x="4721225" y="2378075"/>
          <p14:tracePt t="83673" x="4664075" y="2439988"/>
          <p14:tracePt t="83690" x="4618038" y="2497138"/>
          <p14:tracePt t="83707" x="4578350" y="2549525"/>
          <p14:tracePt t="83723" x="4532313" y="2606675"/>
          <p14:tracePt t="83741" x="4508500" y="2628900"/>
          <p14:tracePt t="83758" x="4486275" y="2651125"/>
          <p14:tracePt t="84109" x="4497388" y="2663825"/>
          <p14:tracePt t="84118" x="4537075" y="2679700"/>
          <p14:tracePt t="84125" x="4675188" y="2736850"/>
          <p14:tracePt t="84141" x="4778375" y="2771775"/>
          <p14:tracePt t="84157" x="5006975" y="2846388"/>
          <p14:tracePt t="84158" x="5222875" y="2903538"/>
          <p14:tracePt t="84174" x="5394325" y="2943225"/>
          <p14:tracePt t="84191" x="5503863" y="2960688"/>
          <p14:tracePt t="84207" x="5532438" y="2960688"/>
          <p14:tracePt t="84224" x="5543550" y="2960688"/>
          <p14:tracePt t="84241" x="5554663" y="2960688"/>
          <p14:tracePt t="84257" x="5561013" y="2949575"/>
          <p14:tracePt t="84274" x="5565775" y="2943225"/>
          <p14:tracePt t="84517" x="5565775" y="2936875"/>
          <p14:tracePt t="84525" x="5565775" y="2932113"/>
          <p14:tracePt t="84541" x="5565775" y="2908300"/>
          <p14:tracePt t="84542" x="5537200" y="2868613"/>
          <p14:tracePt t="84558" x="5508625" y="2822575"/>
          <p14:tracePt t="84574" x="5457825" y="2782888"/>
          <p14:tracePt t="84591" x="5372100" y="2736850"/>
          <p14:tracePt t="84607" x="5275263" y="2692400"/>
          <p14:tracePt t="84625" x="5222875" y="2679700"/>
          <p14:tracePt t="84641" x="5189538" y="2679700"/>
          <p14:tracePt t="85389" x="5207000" y="2679700"/>
          <p14:tracePt t="85397" x="5246688" y="2679700"/>
          <p14:tracePt t="85405" x="5286375" y="2697163"/>
          <p14:tracePt t="85413" x="5372100" y="2714625"/>
          <p14:tracePt t="85424" x="5440363" y="2732088"/>
          <p14:tracePt t="85441" x="5480050" y="2743200"/>
          <p14:tracePt t="85458" x="5492750" y="2743200"/>
          <p14:tracePt t="85821" x="5492750" y="2749550"/>
          <p14:tracePt t="85835" x="5480050" y="2760663"/>
          <p14:tracePt t="85837" x="5464175" y="2771775"/>
          <p14:tracePt t="85837" x="5446713" y="2782888"/>
          <p14:tracePt t="85857" x="5429250" y="2794000"/>
          <p14:tracePt t="85858" x="5400675" y="2811463"/>
          <p14:tracePt t="85874" x="5378450" y="2817813"/>
          <p14:tracePt t="85891" x="5372100" y="2817813"/>
          <p14:tracePt t="86085" x="5378450" y="2817813"/>
          <p14:tracePt t="86093" x="5394325" y="2817813"/>
          <p14:tracePt t="86101" x="5411788" y="2817813"/>
          <p14:tracePt t="86108" x="5464175" y="2811463"/>
          <p14:tracePt t="86124" x="5526088" y="2811463"/>
          <p14:tracePt t="86141" x="5651500" y="2811463"/>
          <p14:tracePt t="86158" x="5765800" y="2840038"/>
          <p14:tracePt t="86174" x="5880100" y="2868613"/>
          <p14:tracePt t="86191" x="5989638" y="2908300"/>
          <p14:tracePt t="86207" x="6103938" y="2943225"/>
          <p14:tracePt t="86224" x="6207125" y="2989263"/>
          <p14:tracePt t="86241" x="6308725" y="3028950"/>
          <p14:tracePt t="86257" x="6394450" y="3040063"/>
          <p14:tracePt t="86274" x="6451600" y="3057525"/>
          <p14:tracePt t="86291" x="6492875" y="3063875"/>
          <p14:tracePt t="86307" x="6526213" y="3068638"/>
          <p14:tracePt t="86324" x="6554788" y="3074988"/>
          <p14:tracePt t="86324" x="6578600" y="3074988"/>
          <p14:tracePt t="86341" x="6618288" y="3079750"/>
          <p14:tracePt t="86357" x="6651625" y="3079750"/>
          <p14:tracePt t="86374" x="6686550" y="3086100"/>
          <p14:tracePt t="86391" x="6715125" y="3086100"/>
          <p14:tracePt t="86408" x="6754813" y="3092450"/>
          <p14:tracePt t="86424" x="6794500" y="3092450"/>
          <p14:tracePt t="86441" x="6829425" y="3097213"/>
          <p14:tracePt t="86457" x="6869113" y="3103563"/>
          <p14:tracePt t="86474" x="6908800" y="3103563"/>
          <p14:tracePt t="86491" x="6926263" y="3103563"/>
          <p14:tracePt t="86507" x="6937375" y="3103563"/>
          <p14:tracePt t="86716" x="0" y="0"/>
        </p14:tracePtLst>
        <p14:tracePtLst>
          <p14:tracePt t="94974" x="5789613" y="2486025"/>
          <p14:tracePt t="94975" x="5772150" y="2503488"/>
          <p14:tracePt t="94991" x="5737225" y="2514600"/>
          <p14:tracePt t="94992" x="5657850" y="2549525"/>
          <p14:tracePt t="95008" x="5554663" y="2582863"/>
          <p14:tracePt t="95024" x="5457825" y="2611438"/>
          <p14:tracePt t="95041" x="5343525" y="2622550"/>
          <p14:tracePt t="95058" x="5229225" y="2635250"/>
          <p14:tracePt t="95074" x="5097463" y="2640013"/>
          <p14:tracePt t="95091" x="4949825" y="2646363"/>
          <p14:tracePt t="95109" x="4778375" y="2657475"/>
          <p14:tracePt t="95124" x="4611688" y="2668588"/>
          <p14:tracePt t="95141" x="4337050" y="2679700"/>
          <p14:tracePt t="95165" x="4183063" y="2686050"/>
          <p14:tracePt t="95181" x="4051300" y="2692400"/>
          <p14:tracePt t="95197" x="3965575" y="2703513"/>
          <p14:tracePt t="95213" x="3908425" y="2708275"/>
          <p14:tracePt t="95229" x="3857625" y="2720975"/>
          <p14:tracePt t="95241" x="3811588" y="2736850"/>
          <p14:tracePt t="95258" x="3760788" y="2760663"/>
          <p14:tracePt t="95275" x="3703638" y="2794000"/>
          <p14:tracePt t="95291" x="3640138" y="2840038"/>
          <p14:tracePt t="95308" x="3600450" y="2874963"/>
          <p14:tracePt t="95324" x="3560763" y="2925763"/>
          <p14:tracePt t="95324" x="3532188" y="2960688"/>
          <p14:tracePt t="95341" x="3508375" y="3017838"/>
          <p14:tracePt t="95358" x="3497263" y="3074988"/>
          <p14:tracePt t="95374" x="3492500" y="3125788"/>
          <p14:tracePt t="95391" x="3492500" y="3178175"/>
          <p14:tracePt t="95408" x="3492500" y="3240088"/>
          <p14:tracePt t="95424" x="3497263" y="3308350"/>
          <p14:tracePt t="95441" x="3508375" y="3371850"/>
          <p14:tracePt t="95458" x="3521075" y="3429000"/>
          <p14:tracePt t="95474" x="3532188" y="3468688"/>
          <p14:tracePt t="95491" x="3543300" y="3503613"/>
          <p14:tracePt t="95508" x="3554413" y="3536950"/>
          <p14:tracePt t="95524" x="3571875" y="3565525"/>
          <p14:tracePt t="95524" x="3578225" y="3571875"/>
          <p14:tracePt t="95541" x="3589338" y="3600450"/>
          <p14:tracePt t="95558" x="3600450" y="3617913"/>
          <p14:tracePt t="95574" x="3611563" y="3635375"/>
          <p14:tracePt t="95591" x="3617913" y="3651250"/>
          <p14:tracePt t="95609" x="3640138" y="3675063"/>
          <p14:tracePt t="95624" x="3663950" y="3697288"/>
          <p14:tracePt t="95641" x="3692525" y="3721100"/>
          <p14:tracePt t="95658" x="3721100" y="3743325"/>
          <p14:tracePt t="95675" x="3754438" y="3765550"/>
          <p14:tracePt t="95691" x="3789363" y="3789363"/>
          <p14:tracePt t="95708" x="3817938" y="3811588"/>
          <p14:tracePt t="95724" x="3868738" y="3829050"/>
          <p14:tracePt t="95724" x="3892550" y="3840163"/>
          <p14:tracePt t="95741" x="3965575" y="3857625"/>
          <p14:tracePt t="95758" x="4057650" y="3875088"/>
          <p14:tracePt t="95775" x="4137025" y="3886200"/>
          <p14:tracePt t="95791" x="4200525" y="3897313"/>
          <p14:tracePt t="95808" x="4264025" y="3908425"/>
          <p14:tracePt t="95824" x="4325938" y="3914775"/>
          <p14:tracePt t="95841" x="4394200" y="3921125"/>
          <p14:tracePt t="95858" x="4486275" y="3925888"/>
          <p14:tracePt t="95874" x="4594225" y="3925888"/>
          <p14:tracePt t="95891" x="4721225" y="3925888"/>
          <p14:tracePt t="95908" x="4857750" y="3932238"/>
          <p14:tracePt t="95924" x="4994275" y="3943350"/>
          <p14:tracePt t="95941" x="5211763" y="3954463"/>
          <p14:tracePt t="95958" x="5349875" y="3965575"/>
          <p14:tracePt t="95974" x="5486400" y="3971925"/>
          <p14:tracePt t="95991" x="5622925" y="3971925"/>
          <p14:tracePt t="96008" x="5772150" y="3971925"/>
          <p14:tracePt t="96024" x="5926138" y="3971925"/>
          <p14:tracePt t="96041" x="6092825" y="3978275"/>
          <p14:tracePt t="96058" x="6264275" y="3989388"/>
          <p14:tracePt t="96074" x="6440488" y="3989388"/>
          <p14:tracePt t="96091" x="6607175" y="3983038"/>
          <p14:tracePt t="96108" x="6783388" y="3960813"/>
          <p14:tracePt t="96124" x="6972300" y="3921125"/>
          <p14:tracePt t="96141" x="7280275" y="3835400"/>
          <p14:tracePt t="96158" x="7458075" y="3794125"/>
          <p14:tracePt t="96174" x="7640638" y="3754438"/>
          <p14:tracePt t="96191" x="7840663" y="3697288"/>
          <p14:tracePt t="96208" x="8023225" y="3622675"/>
          <p14:tracePt t="96224" x="8178800" y="3560763"/>
          <p14:tracePt t="96241" x="8304213" y="3497263"/>
          <p14:tracePt t="96258" x="8407400" y="3446463"/>
          <p14:tracePt t="96274" x="8504238" y="3382963"/>
          <p14:tracePt t="96291" x="8594725" y="3314700"/>
          <p14:tracePt t="96308" x="8629650" y="3268663"/>
          <p14:tracePt t="96324" x="8636000" y="3228975"/>
          <p14:tracePt t="96341" x="8623300" y="3189288"/>
          <p14:tracePt t="96358" x="8578850" y="3149600"/>
          <p14:tracePt t="96374" x="8526463" y="3114675"/>
          <p14:tracePt t="96391" x="8464550" y="3086100"/>
          <p14:tracePt t="96408" x="8378825" y="3051175"/>
          <p14:tracePt t="96424" x="8251825" y="3006725"/>
          <p14:tracePt t="96441" x="8104188" y="2965450"/>
          <p14:tracePt t="96458" x="7926388" y="2914650"/>
          <p14:tracePt t="96474" x="7704138" y="2874963"/>
          <p14:tracePt t="96491" x="7458075" y="2835275"/>
          <p14:tracePt t="96508" x="7240588" y="2811463"/>
          <p14:tracePt t="96524" x="7035800" y="2794000"/>
          <p14:tracePt t="96541" x="6800850" y="2778125"/>
          <p14:tracePt t="96558" x="6669088" y="2782888"/>
          <p14:tracePt t="96574" x="6526213" y="2794000"/>
          <p14:tracePt t="96591" x="6337300" y="2811463"/>
          <p14:tracePt t="96608" x="6075363" y="2828925"/>
          <p14:tracePt t="96624" x="5789613" y="2840038"/>
          <p14:tracePt t="96641" x="5514975" y="2857500"/>
          <p14:tracePt t="96658" x="5246688" y="2879725"/>
          <p14:tracePt t="96674" x="4989513" y="2897188"/>
          <p14:tracePt t="96691" x="4754563" y="2921000"/>
          <p14:tracePt t="96708" x="4543425" y="2954338"/>
          <p14:tracePt t="96724" x="4365625" y="3006725"/>
          <p14:tracePt t="96741" x="4143375" y="3068638"/>
          <p14:tracePt t="96758" x="4029075" y="3114675"/>
          <p14:tracePt t="96774" x="3943350" y="3154363"/>
          <p14:tracePt t="96792" x="3868738" y="3189288"/>
          <p14:tracePt t="96808" x="3794125" y="3217863"/>
          <p14:tracePt t="96824" x="3725863" y="3240088"/>
          <p14:tracePt t="96841" x="3675063" y="3257550"/>
          <p14:tracePt t="96858" x="3606800" y="3275013"/>
          <p14:tracePt t="96874" x="3560763" y="3286125"/>
          <p14:tracePt t="96891" x="3525838" y="3297238"/>
          <p14:tracePt t="96908" x="3486150" y="3314700"/>
          <p14:tracePt t="96924" x="3457575" y="3332163"/>
          <p14:tracePt t="96941" x="3429000" y="3349625"/>
          <p14:tracePt t="96958" x="3422650" y="3354388"/>
          <p14:tracePt t="96974" x="3417888" y="3360738"/>
          <p14:tracePt t="96991" x="3411538" y="3378200"/>
          <p14:tracePt t="97008" x="3406775" y="3394075"/>
          <p14:tracePt t="97024" x="3406775" y="3411538"/>
          <p14:tracePt t="97041" x="3406775" y="3435350"/>
          <p14:tracePt t="97058" x="3417888" y="3468688"/>
          <p14:tracePt t="97074" x="3435350" y="3514725"/>
          <p14:tracePt t="97091" x="3463925" y="3565525"/>
          <p14:tracePt t="97107" x="3503613" y="3611563"/>
          <p14:tracePt t="97124" x="3536950" y="3657600"/>
          <p14:tracePt t="97141" x="3611563" y="3721100"/>
          <p14:tracePt t="97158" x="3646488" y="3754438"/>
          <p14:tracePt t="97174" x="3679825" y="3778250"/>
          <p14:tracePt t="97191" x="3703638" y="3800475"/>
          <p14:tracePt t="97208" x="3721100" y="3811588"/>
          <p14:tracePt t="97224" x="3743325" y="3829050"/>
          <p14:tracePt t="97241" x="3754438" y="3840163"/>
          <p14:tracePt t="97258" x="3771900" y="3846513"/>
          <p14:tracePt t="97437" x="3778250" y="3846513"/>
          <p14:tracePt t="97453" x="3789363" y="3846513"/>
          <p14:tracePt t="97461" x="3817938" y="3846513"/>
          <p14:tracePt t="97469" x="3863975" y="3846513"/>
          <p14:tracePt t="97469" x="3914775" y="3846513"/>
          <p14:tracePt t="97477" x="3965575" y="3846513"/>
          <p14:tracePt t="97491" x="4075113" y="3840163"/>
          <p14:tracePt t="97508" x="4154488" y="3829050"/>
          <p14:tracePt t="97524" x="4206875" y="3822700"/>
          <p14:tracePt t="97541" x="4246563" y="3822700"/>
          <p14:tracePt t="97558" x="4257675" y="3822700"/>
          <p14:tracePt t="97605" x="4268788" y="3822700"/>
          <p14:tracePt t="97621" x="4275138" y="3817938"/>
          <p14:tracePt t="97629" x="4292600" y="3817938"/>
          <p14:tracePt t="97637" x="4308475" y="3817938"/>
          <p14:tracePt t="97642" x="4337050" y="3811588"/>
          <p14:tracePt t="97658" x="4371975" y="3811588"/>
          <p14:tracePt t="97674" x="4394200" y="3806825"/>
          <p14:tracePt t="97691" x="4411663" y="3806825"/>
          <p14:tracePt t="97708" x="4418013" y="3806825"/>
          <p14:tracePt t="97724" x="4446588" y="3794125"/>
          <p14:tracePt t="97742" x="4468813" y="3789363"/>
          <p14:tracePt t="97757" x="4486275" y="3778250"/>
          <p14:tracePt t="97774" x="4514850" y="3771900"/>
          <p14:tracePt t="97791" x="4537075" y="3760788"/>
          <p14:tracePt t="97809" x="4565650" y="3749675"/>
          <p14:tracePt t="97825" x="4600575" y="3732213"/>
          <p14:tracePt t="97841" x="4635500" y="3714750"/>
          <p14:tracePt t="97858" x="4640263" y="3708400"/>
          <p14:tracePt t="97874" x="4651375" y="3708400"/>
          <p14:tracePt t="98149" x="4664075" y="3703638"/>
          <p14:tracePt t="98157" x="4692650" y="3697288"/>
          <p14:tracePt t="98174" x="4708525" y="3697288"/>
          <p14:tracePt t="98175" x="4743450" y="3692525"/>
          <p14:tracePt t="98191" x="4765675" y="3692525"/>
          <p14:tracePt t="98208" x="4778375" y="3692525"/>
          <p14:tracePt t="98224" x="4783138" y="3692525"/>
          <p14:tracePt t="98241" x="4794250" y="3692525"/>
          <p14:tracePt t="98277" x="4806950" y="3692525"/>
          <p14:tracePt t="98291" x="4818063" y="3692525"/>
          <p14:tracePt t="98293" x="4851400" y="3692525"/>
          <p14:tracePt t="98308" x="4903788" y="3692525"/>
          <p14:tracePt t="98324" x="4965700" y="3697288"/>
          <p14:tracePt t="98341" x="5068888" y="3708400"/>
          <p14:tracePt t="98357" x="5132388" y="3714750"/>
          <p14:tracePt t="98374" x="5183188" y="3721100"/>
          <p14:tracePt t="98391" x="5246688" y="3725863"/>
          <p14:tracePt t="98408" x="5303838" y="3725863"/>
          <p14:tracePt t="98424" x="5365750" y="3736975"/>
          <p14:tracePt t="98441" x="5429250" y="3736975"/>
          <p14:tracePt t="98457" x="5480050" y="3736975"/>
          <p14:tracePt t="98474" x="5503863" y="3736975"/>
          <p14:tracePt t="98491" x="5521325" y="3736975"/>
          <p14:tracePt t="98507" x="5532438" y="3736975"/>
          <p14:tracePt t="98549" x="5537200" y="3736975"/>
          <p14:tracePt t="98557" x="5543550" y="3736975"/>
          <p14:tracePt t="98567" x="5549900" y="3732213"/>
          <p14:tracePt t="98574" x="5554663" y="3732213"/>
          <p14:tracePt t="98591" x="5561013" y="3725863"/>
          <p14:tracePt t="98607" x="5565775" y="3725863"/>
          <p14:tracePt t="98645" x="5578475" y="3725863"/>
          <p14:tracePt t="98658" x="5589588" y="3721100"/>
          <p14:tracePt t="98665" x="5600700" y="3721100"/>
          <p14:tracePt t="98674" x="5611813" y="3721100"/>
          <p14:tracePt t="98691" x="5622925" y="3714750"/>
          <p14:tracePt t="98708" x="5640388" y="3714750"/>
          <p14:tracePt t="98724" x="5657850" y="3708400"/>
          <p14:tracePt t="98724" x="5668963" y="3708400"/>
          <p14:tracePt t="98741" x="5697538" y="3703638"/>
          <p14:tracePt t="98757" x="5732463" y="3703638"/>
          <p14:tracePt t="98774" x="5765800" y="3703638"/>
          <p14:tracePt t="98791" x="5800725" y="3697288"/>
          <p14:tracePt t="98807" x="5835650" y="3697288"/>
          <p14:tracePt t="98825" x="5875338" y="3697288"/>
          <p14:tracePt t="98842" x="5908675" y="3697288"/>
          <p14:tracePt t="98858" x="5926138" y="3703638"/>
          <p14:tracePt t="98874" x="5949950" y="3703638"/>
          <p14:tracePt t="98890" x="5972175" y="3703638"/>
          <p14:tracePt t="98907" x="6000750" y="3708400"/>
          <p14:tracePt t="98923" x="6040438" y="3714750"/>
          <p14:tracePt t="98923" x="6057900" y="3714750"/>
          <p14:tracePt t="98941" x="6097588" y="3721100"/>
          <p14:tracePt t="98957" x="6132513" y="3721100"/>
          <p14:tracePt t="98974" x="6165850" y="3721100"/>
          <p14:tracePt t="98991" x="6194425" y="3721100"/>
          <p14:tracePt t="99007" x="6211888" y="3721100"/>
          <p14:tracePt t="99024" x="6223000" y="3721100"/>
          <p14:tracePt t="99041" x="6235700" y="3721100"/>
          <p14:tracePt t="99317" x="6240463" y="3721100"/>
          <p14:tracePt t="99317" x="0" y="0"/>
        </p14:tracePtLst>
        <p14:tracePtLst>
          <p14:tracePt t="111521" x="5978525" y="4086225"/>
          <p14:tracePt t="111677" x="5972175" y="4075113"/>
          <p14:tracePt t="111685" x="5954713" y="4068763"/>
          <p14:tracePt t="111693" x="5915025" y="4051300"/>
          <p14:tracePt t="111709" x="5880100" y="4040188"/>
          <p14:tracePt t="111717" x="5840413" y="4035425"/>
          <p14:tracePt t="111725" x="5732463" y="4011613"/>
          <p14:tracePt t="111725" x="5668963" y="4006850"/>
          <p14:tracePt t="111742" x="5543550" y="3989388"/>
          <p14:tracePt t="111765" x="5440363" y="3978275"/>
          <p14:tracePt t="111781" x="5360988" y="3965575"/>
          <p14:tracePt t="111797" x="5308600" y="3965575"/>
          <p14:tracePt t="111813" x="5268913" y="3965575"/>
          <p14:tracePt t="111829" x="5235575" y="3971925"/>
          <p14:tracePt t="111845" x="5189538" y="3978275"/>
          <p14:tracePt t="111861" x="5132388" y="3989388"/>
          <p14:tracePt t="111877" x="5068888" y="4006850"/>
          <p14:tracePt t="111893" x="4994275" y="4017963"/>
          <p14:tracePt t="111909" x="4937125" y="4035425"/>
          <p14:tracePt t="111925" x="4892675" y="4051300"/>
          <p14:tracePt t="111941" x="4835525" y="4075113"/>
          <p14:tracePt t="111965" x="4806950" y="4097338"/>
          <p14:tracePt t="111981" x="4772025" y="4121150"/>
          <p14:tracePt t="111991" x="4737100" y="4154488"/>
          <p14:tracePt t="112008" x="4708525" y="4194175"/>
          <p14:tracePt t="112025" x="4686300" y="4235450"/>
          <p14:tracePt t="112041" x="4664075" y="4286250"/>
          <p14:tracePt t="112058" x="4640263" y="4314825"/>
          <p14:tracePt t="112074" x="4629150" y="4349750"/>
          <p14:tracePt t="112091" x="4618038" y="4371975"/>
          <p14:tracePt t="112108" x="4611688" y="4400550"/>
          <p14:tracePt t="112125" x="4611688" y="4418013"/>
          <p14:tracePt t="112141" x="4606925" y="4440238"/>
          <p14:tracePt t="112158" x="4606925" y="4457700"/>
          <p14:tracePt t="112174" x="4606925" y="4475163"/>
          <p14:tracePt t="112191" x="4611688" y="4486275"/>
          <p14:tracePt t="112208" x="4618038" y="4497388"/>
          <p14:tracePt t="112224" x="4618038" y="4514850"/>
          <p14:tracePt t="112241" x="4629150" y="4532313"/>
          <p14:tracePt t="112258" x="4646613" y="4554538"/>
          <p14:tracePt t="112274" x="4664075" y="4572000"/>
          <p14:tracePt t="112291" x="4686300" y="4594225"/>
          <p14:tracePt t="112308" x="4714875" y="4622800"/>
          <p14:tracePt t="112324" x="4743450" y="4640263"/>
          <p14:tracePt t="112341" x="4772025" y="4668838"/>
          <p14:tracePt t="112358" x="4789488" y="4686300"/>
          <p14:tracePt t="112374" x="4822825" y="4697413"/>
          <p14:tracePt t="112391" x="4851400" y="4708525"/>
          <p14:tracePt t="112408" x="4868863" y="4714875"/>
          <p14:tracePt t="112424" x="4892675" y="4725988"/>
          <p14:tracePt t="112441" x="4908550" y="4732338"/>
          <p14:tracePt t="112458" x="4932363" y="4743450"/>
          <p14:tracePt t="112474" x="4943475" y="4743450"/>
          <p14:tracePt t="112491" x="4972050" y="4749800"/>
          <p14:tracePt t="112508" x="5006975" y="4749800"/>
          <p14:tracePt t="112525" x="5046663" y="4754563"/>
          <p14:tracePt t="112541" x="5154613" y="4772025"/>
          <p14:tracePt t="112558" x="5235575" y="4778375"/>
          <p14:tracePt t="112574" x="5297488" y="4778375"/>
          <p14:tracePt t="112591" x="5349875" y="4778375"/>
          <p14:tracePt t="112608" x="5383213" y="4783138"/>
          <p14:tracePt t="112624" x="5429250" y="4783138"/>
          <p14:tracePt t="112641" x="5468938" y="4783138"/>
          <p14:tracePt t="112657" x="5521325" y="4778375"/>
          <p14:tracePt t="112674" x="5578475" y="4778375"/>
          <p14:tracePt t="112691" x="5657850" y="4772025"/>
          <p14:tracePt t="112708" x="5743575" y="4754563"/>
          <p14:tracePt t="112724" x="5822950" y="4749800"/>
          <p14:tracePt t="112741" x="5943600" y="4737100"/>
          <p14:tracePt t="112758" x="6022975" y="4725988"/>
          <p14:tracePt t="112775" x="6108700" y="4721225"/>
          <p14:tracePt t="112791" x="6178550" y="4714875"/>
          <p14:tracePt t="112808" x="6269038" y="4708525"/>
          <p14:tracePt t="112824" x="6337300" y="4703763"/>
          <p14:tracePt t="112840" x="6400800" y="4697413"/>
          <p14:tracePt t="112857" x="6464300" y="4697413"/>
          <p14:tracePt t="112874" x="6497638" y="4692650"/>
          <p14:tracePt t="112890" x="6543675" y="4692650"/>
          <p14:tracePt t="112907" x="6589713" y="4686300"/>
          <p14:tracePt t="112924" x="6635750" y="4686300"/>
          <p14:tracePt t="112941" x="6715125" y="4679950"/>
          <p14:tracePt t="112958" x="6789738" y="4664075"/>
          <p14:tracePt t="112974" x="6869113" y="4657725"/>
          <p14:tracePt t="112991" x="6961188" y="4646613"/>
          <p14:tracePt t="113009" x="7080250" y="4629150"/>
          <p14:tracePt t="113025" x="7212013" y="4618038"/>
          <p14:tracePt t="113042" x="7350125" y="4606925"/>
          <p14:tracePt t="113058" x="7475538" y="4600575"/>
          <p14:tracePt t="113074" x="7583488" y="4594225"/>
          <p14:tracePt t="113091" x="7693025" y="4583113"/>
          <p14:tracePt t="113108" x="7789863" y="4578350"/>
          <p14:tracePt t="113124" x="7932738" y="4578350"/>
          <p14:tracePt t="113141" x="8029575" y="4578350"/>
          <p14:tracePt t="113158" x="8121650" y="4578350"/>
          <p14:tracePt t="113174" x="8194675" y="4578350"/>
          <p14:tracePt t="113191" x="8269288" y="4578350"/>
          <p14:tracePt t="113207" x="8304213" y="4572000"/>
          <p14:tracePt t="113224" x="8332788" y="4565650"/>
          <p14:tracePt t="113241" x="8343900" y="4560888"/>
          <p14:tracePt t="113257" x="8355013" y="4543425"/>
          <p14:tracePt t="113274" x="8361363" y="4532313"/>
          <p14:tracePt t="113291" x="8361363" y="4503738"/>
          <p14:tracePt t="113308" x="8361363" y="4475163"/>
          <p14:tracePt t="113324" x="8326438" y="4435475"/>
          <p14:tracePt t="113341" x="8201025" y="4337050"/>
          <p14:tracePt t="113357" x="8069263" y="4286250"/>
          <p14:tracePt t="113374" x="7926388" y="4235450"/>
          <p14:tracePt t="113391" x="7778750" y="4194175"/>
          <p14:tracePt t="113408" x="7629525" y="4160838"/>
          <p14:tracePt t="113424" x="7486650" y="4125913"/>
          <p14:tracePt t="113441" x="7350125" y="4086225"/>
          <p14:tracePt t="113458" x="7218363" y="4057650"/>
          <p14:tracePt t="113474" x="7058025" y="4035425"/>
          <p14:tracePt t="113491" x="6908800" y="4011613"/>
          <p14:tracePt t="113508" x="6772275" y="3994150"/>
          <p14:tracePt t="113524" x="6635750" y="3978275"/>
          <p14:tracePt t="113524" x="6554788" y="3971925"/>
          <p14:tracePt t="113541" x="6400800" y="3954463"/>
          <p14:tracePt t="113558" x="6223000" y="3937000"/>
          <p14:tracePt t="113574" x="6057900" y="3937000"/>
          <p14:tracePt t="113591" x="5886450" y="3937000"/>
          <p14:tracePt t="113608" x="5708650" y="3943350"/>
          <p14:tracePt t="113624" x="5532438" y="3949700"/>
          <p14:tracePt t="113641" x="5389563" y="3960813"/>
          <p14:tracePt t="113657" x="5246688" y="3971925"/>
          <p14:tracePt t="113674" x="5108575" y="3989388"/>
          <p14:tracePt t="113691" x="4978400" y="4017963"/>
          <p14:tracePt t="113708" x="4846638" y="4051300"/>
          <p14:tracePt t="113724" x="4714875" y="4092575"/>
          <p14:tracePt t="113741" x="4657725" y="4108450"/>
          <p14:tracePt t="113758" x="4622800" y="4121150"/>
          <p14:tracePt t="113774" x="4611688" y="4132263"/>
          <p14:tracePt t="113791" x="4606925" y="4137025"/>
          <p14:tracePt t="113808" x="4594225" y="4143375"/>
          <p14:tracePt t="113824" x="4572000" y="4160838"/>
          <p14:tracePt t="113841" x="4560888" y="4171950"/>
          <p14:tracePt t="113857" x="4537075" y="4189413"/>
          <p14:tracePt t="113874" x="4525963" y="4194175"/>
          <p14:tracePt t="114549" x="4525963" y="4200525"/>
          <p14:tracePt t="114557" x="4525963" y="4275138"/>
          <p14:tracePt t="114574" x="4525963" y="4332288"/>
          <p14:tracePt t="114575" x="4537075" y="4435475"/>
          <p14:tracePt t="114591" x="4572000" y="4543425"/>
          <p14:tracePt t="114607" x="4606925" y="4657725"/>
          <p14:tracePt t="114624" x="4635500" y="4743450"/>
          <p14:tracePt t="114641" x="4664075" y="4800600"/>
          <p14:tracePt t="114657" x="4675188" y="4835525"/>
          <p14:tracePt t="114674" x="4686300" y="4851400"/>
          <p14:tracePt t="114691" x="4692650" y="4864100"/>
          <p14:tracePt t="114909" x="4714875" y="4868863"/>
          <p14:tracePt t="114917" x="4737100" y="4875213"/>
          <p14:tracePt t="114925" x="4772025" y="4886325"/>
          <p14:tracePt t="114926" x="4811713" y="4892675"/>
          <p14:tracePt t="114941" x="4943475" y="4932363"/>
          <p14:tracePt t="114958" x="5040313" y="4960938"/>
          <p14:tracePt t="114974" x="5137150" y="4972050"/>
          <p14:tracePt t="114991" x="5222875" y="4978400"/>
          <p14:tracePt t="115007" x="5297488" y="4978400"/>
          <p14:tracePt t="115024" x="5372100" y="4978400"/>
          <p14:tracePt t="115041" x="5451475" y="4978400"/>
          <p14:tracePt t="115058" x="5554663" y="4978400"/>
          <p14:tracePt t="115074" x="5664200" y="4978400"/>
          <p14:tracePt t="115091" x="5794375" y="4978400"/>
          <p14:tracePt t="115107" x="5921375" y="4978400"/>
          <p14:tracePt t="115124" x="6040438" y="4960938"/>
          <p14:tracePt t="115141" x="6172200" y="4949825"/>
          <p14:tracePt t="115158" x="6235700" y="4943475"/>
          <p14:tracePt t="115174" x="6280150" y="4937125"/>
          <p14:tracePt t="115191" x="6326188" y="4926013"/>
          <p14:tracePt t="115207" x="6354763" y="4914900"/>
          <p14:tracePt t="115224" x="6378575" y="4903788"/>
          <p14:tracePt t="115241" x="6383338" y="4897438"/>
          <p14:tracePt t="115317" x="6378575" y="4897438"/>
          <p14:tracePt t="115325" x="6365875" y="4897438"/>
          <p14:tracePt t="115334" x="6354763" y="4892675"/>
          <p14:tracePt t="115341" x="6303963" y="4875213"/>
          <p14:tracePt t="115357" x="6264275" y="4851400"/>
          <p14:tracePt t="115358" x="6137275" y="4806950"/>
          <p14:tracePt t="115374" x="5978525" y="4732338"/>
          <p14:tracePt t="115391" x="5800725" y="4657725"/>
          <p14:tracePt t="115407" x="5629275" y="4594225"/>
          <p14:tracePt t="115424" x="5468938" y="4543425"/>
          <p14:tracePt t="115441" x="5326063" y="4503738"/>
          <p14:tracePt t="115458" x="5207000" y="4479925"/>
          <p14:tracePt t="115474" x="5097463" y="4468813"/>
          <p14:tracePt t="115491" x="4978400" y="4468813"/>
          <p14:tracePt t="115507" x="4868863" y="4468813"/>
          <p14:tracePt t="115524" x="4749800" y="4486275"/>
          <p14:tracePt t="115541" x="4611688" y="4537075"/>
          <p14:tracePt t="115558" x="4554538" y="4565650"/>
          <p14:tracePt t="115574" x="4521200" y="4594225"/>
          <p14:tracePt t="115591" x="4486275" y="4622800"/>
          <p14:tracePt t="115607" x="4457700" y="4657725"/>
          <p14:tracePt t="115624" x="4435475" y="4692650"/>
          <p14:tracePt t="115641" x="4429125" y="4721225"/>
          <p14:tracePt t="115658" x="4422775" y="4749800"/>
          <p14:tracePt t="115674" x="4422775" y="4772025"/>
          <p14:tracePt t="115691" x="4422775" y="4800600"/>
          <p14:tracePt t="115707" x="4435475" y="4811713"/>
          <p14:tracePt t="115724" x="4446588" y="4829175"/>
          <p14:tracePt t="115741" x="4468813" y="4846638"/>
          <p14:tracePt t="115757" x="4497388" y="4864100"/>
          <p14:tracePt t="115774" x="4537075" y="4879975"/>
          <p14:tracePt t="115791" x="4589463" y="4886325"/>
          <p14:tracePt t="115807" x="4692650" y="4903788"/>
          <p14:tracePt t="115824" x="4818063" y="4921250"/>
          <p14:tracePt t="115841" x="4978400" y="4937125"/>
          <p14:tracePt t="115858" x="5132388" y="4954588"/>
          <p14:tracePt t="115874" x="5321300" y="4965700"/>
          <p14:tracePt t="115891" x="5514975" y="4978400"/>
          <p14:tracePt t="115907" x="5697538" y="4978400"/>
          <p14:tracePt t="115924" x="5892800" y="4960938"/>
          <p14:tracePt t="115941" x="6165850" y="4932363"/>
          <p14:tracePt t="115958" x="6315075" y="4908550"/>
          <p14:tracePt t="115974" x="6469063" y="4892675"/>
          <p14:tracePt t="115991" x="6589713" y="4875213"/>
          <p14:tracePt t="116007" x="6675438" y="4846638"/>
          <p14:tracePt t="116024" x="6721475" y="4835525"/>
          <p14:tracePt t="116041" x="6754813" y="4822825"/>
          <p14:tracePt t="116058" x="6772275" y="4811713"/>
          <p14:tracePt t="116074" x="6778625" y="4806950"/>
          <p14:tracePt t="116133" x="6772275" y="4806950"/>
          <p14:tracePt t="116141" x="6737350" y="4789488"/>
          <p14:tracePt t="116151" x="6708775" y="4778375"/>
          <p14:tracePt t="116157" x="6640513" y="4754563"/>
          <p14:tracePt t="116174" x="6526213" y="4725988"/>
          <p14:tracePt t="116191" x="6378575" y="4692650"/>
          <p14:tracePt t="116207" x="6189663" y="4664075"/>
          <p14:tracePt t="116224" x="5994400" y="4646613"/>
          <p14:tracePt t="116241" x="5800725" y="4629150"/>
          <p14:tracePt t="116257" x="5622925" y="4629150"/>
          <p14:tracePt t="116274" x="5451475" y="4629150"/>
          <p14:tracePt t="116291" x="5286375" y="4640263"/>
          <p14:tracePt t="116307" x="5149850" y="4651375"/>
          <p14:tracePt t="116324" x="5046663" y="4675188"/>
          <p14:tracePt t="116324" x="5011738" y="4679950"/>
          <p14:tracePt t="116341" x="4954588" y="4703763"/>
          <p14:tracePt t="116357" x="4926013" y="4714875"/>
          <p14:tracePt t="116397" x="4921250" y="4721225"/>
          <p14:tracePt t="116437" x="4921250" y="4737100"/>
          <p14:tracePt t="116440" x="4943475" y="4760913"/>
          <p14:tracePt t="116457" x="5006975" y="4789488"/>
          <p14:tracePt t="116458" x="5165725" y="4857750"/>
          <p14:tracePt t="116474" x="5435600" y="4914900"/>
          <p14:tracePt t="116491" x="5800725" y="4978400"/>
          <p14:tracePt t="116507" x="6211888" y="5011738"/>
          <p14:tracePt t="116524" x="6554788" y="5006975"/>
          <p14:tracePt t="116541" x="6864350" y="4932363"/>
          <p14:tracePt t="116557" x="6978650" y="4879975"/>
          <p14:tracePt t="116575" x="7051675" y="4822825"/>
          <p14:tracePt t="116591" x="7097713" y="4760913"/>
          <p14:tracePt t="116607" x="7115175" y="4708525"/>
          <p14:tracePt t="116624" x="7115175" y="4668838"/>
          <p14:tracePt t="116641" x="7104063" y="4635500"/>
          <p14:tracePt t="116657" x="7069138" y="4600575"/>
          <p14:tracePt t="116674" x="7007225" y="4572000"/>
          <p14:tracePt t="116691" x="6908800" y="4503738"/>
          <p14:tracePt t="116707" x="6765925" y="4429125"/>
          <p14:tracePt t="116724" x="6537325" y="4337050"/>
          <p14:tracePt t="116724" x="6394450" y="4286250"/>
          <p14:tracePt t="116741" x="6092825" y="4194175"/>
          <p14:tracePt t="116757" x="5789613" y="4097338"/>
          <p14:tracePt t="116774" x="5526088" y="4022725"/>
          <p14:tracePt t="116791" x="5275263" y="3965575"/>
          <p14:tracePt t="116808" x="5040313" y="3914775"/>
          <p14:tracePt t="116824" x="4829175" y="3879850"/>
          <p14:tracePt t="116841" x="4646613" y="3868738"/>
          <p14:tracePt t="116857" x="4497388" y="3868738"/>
          <p14:tracePt t="116874" x="4349750" y="3886200"/>
          <p14:tracePt t="116891" x="4217988" y="3925888"/>
          <p14:tracePt t="116908" x="4097338" y="3978275"/>
          <p14:tracePt t="116924" x="4000500" y="4035425"/>
          <p14:tracePt t="116941" x="3903663" y="4108450"/>
          <p14:tracePt t="116957" x="3857625" y="4178300"/>
          <p14:tracePt t="116974" x="3817938" y="4235450"/>
          <p14:tracePt t="116991" x="3794125" y="4308475"/>
          <p14:tracePt t="117007" x="3783013" y="4383088"/>
          <p14:tracePt t="117024" x="3783013" y="4451350"/>
          <p14:tracePt t="117041" x="3794125" y="4525963"/>
          <p14:tracePt t="117057" x="3835400" y="4611688"/>
          <p14:tracePt t="117074" x="3897313" y="4703763"/>
          <p14:tracePt t="117091" x="3960813" y="4772025"/>
          <p14:tracePt t="117108" x="4051300" y="4851400"/>
          <p14:tracePt t="117124" x="4160838" y="4921250"/>
          <p14:tracePt t="117124" x="4222750" y="4949825"/>
          <p14:tracePt t="117141" x="4371975" y="4983163"/>
          <p14:tracePt t="117157" x="4554538" y="4994275"/>
          <p14:tracePt t="117174" x="4732338" y="4994275"/>
          <p14:tracePt t="117191" x="4914900" y="4983163"/>
          <p14:tracePt t="117207" x="5108575" y="4965700"/>
          <p14:tracePt t="117224" x="5326063" y="4949825"/>
          <p14:tracePt t="117241" x="5537200" y="4897438"/>
          <p14:tracePt t="117257" x="5726113" y="4840288"/>
          <p14:tracePt t="117274" x="5886450" y="4760913"/>
          <p14:tracePt t="117291" x="6035675" y="4664075"/>
          <p14:tracePt t="117307" x="6143625" y="4543425"/>
          <p14:tracePt t="117324" x="6223000" y="4418013"/>
          <p14:tracePt t="117324" x="6246813" y="4365625"/>
          <p14:tracePt t="117341" x="6257925" y="4292600"/>
          <p14:tracePt t="117357" x="6257925" y="4251325"/>
          <p14:tracePt t="117374" x="6240463" y="4194175"/>
          <p14:tracePt t="117391" x="6200775" y="4137025"/>
          <p14:tracePt t="117407" x="6108700" y="4051300"/>
          <p14:tracePt t="117424" x="5972175" y="3949700"/>
          <p14:tracePt t="117441" x="5761038" y="3817938"/>
          <p14:tracePt t="117457" x="5526088" y="3714750"/>
          <p14:tracePt t="117474" x="5251450" y="3600450"/>
          <p14:tracePt t="117491" x="5000625" y="3521075"/>
          <p14:tracePt t="117508" x="4806950" y="3468688"/>
          <p14:tracePt t="117524" x="4549775" y="3435350"/>
          <p14:tracePt t="117541" x="4411663" y="3429000"/>
          <p14:tracePt t="117557" x="4303713" y="3440113"/>
          <p14:tracePt t="117575" x="4217988" y="3463925"/>
          <p14:tracePt t="117591" x="4132263" y="3508375"/>
          <p14:tracePt t="117607" x="4068763" y="3578225"/>
          <p14:tracePt t="117624" x="4000500" y="3668713"/>
          <p14:tracePt t="117641" x="3949700" y="3794125"/>
          <p14:tracePt t="117657" x="3908425" y="3914775"/>
          <p14:tracePt t="117674" x="3892550" y="4022725"/>
          <p14:tracePt t="117691" x="3892550" y="4114800"/>
          <p14:tracePt t="117707" x="3914775" y="4178300"/>
          <p14:tracePt t="117724" x="3925888" y="4200525"/>
          <p14:tracePt t="117724" x="3925888" y="4206875"/>
          <p14:tracePt t="117741" x="3943350" y="4206875"/>
          <p14:tracePt t="117757" x="3971925" y="4200525"/>
          <p14:tracePt t="117774" x="4022725" y="4178300"/>
          <p14:tracePt t="117791" x="4086225" y="4114800"/>
          <p14:tracePt t="117807" x="4160838" y="4022725"/>
          <p14:tracePt t="117824" x="4217988" y="3897313"/>
          <p14:tracePt t="117841" x="4286250" y="3736975"/>
          <p14:tracePt t="117857" x="4332288" y="3560763"/>
          <p14:tracePt t="117874" x="4365625" y="3417888"/>
          <p14:tracePt t="117891" x="4378325" y="3336925"/>
          <p14:tracePt t="117907" x="4389438" y="3279775"/>
          <p14:tracePt t="117924" x="4400550" y="3246438"/>
          <p14:tracePt t="117941" x="4406900" y="3189288"/>
          <p14:tracePt t="117957" x="4406900" y="3160713"/>
          <p14:tracePt t="117974" x="4406900" y="3121025"/>
          <p14:tracePt t="117991" x="4406900" y="3097213"/>
          <p14:tracePt t="118007" x="4400550" y="3068638"/>
          <p14:tracePt t="118024" x="4394200" y="3063875"/>
          <p14:tracePt t="118149" x="4394200" y="3074988"/>
          <p14:tracePt t="118157" x="4383088" y="3108325"/>
          <p14:tracePt t="118158" x="4378325" y="3178175"/>
          <p14:tracePt t="118174" x="4371975" y="3286125"/>
          <p14:tracePt t="118191" x="4371975" y="3422650"/>
          <p14:tracePt t="118207" x="4365625" y="3543300"/>
          <p14:tracePt t="118224" x="4360863" y="3622675"/>
          <p14:tracePt t="118241" x="4354513" y="3663950"/>
          <p14:tracePt t="118257" x="4354513" y="3679825"/>
          <p14:tracePt t="118373" x="4354513" y="3663950"/>
          <p14:tracePt t="118381" x="4354513" y="3622675"/>
          <p14:tracePt t="118390" x="4354513" y="3571875"/>
          <p14:tracePt t="118392" x="4354513" y="3463925"/>
          <p14:tracePt t="118407" x="4354513" y="3349625"/>
          <p14:tracePt t="118424" x="4354513" y="3257550"/>
          <p14:tracePt t="118440" x="4354513" y="3194050"/>
          <p14:tracePt t="118457" x="4354513" y="3171825"/>
          <p14:tracePt t="118474" x="4354513" y="3160713"/>
          <p14:tracePt t="118605" x="4349750" y="3171825"/>
          <p14:tracePt t="118613" x="4343400" y="3194050"/>
          <p14:tracePt t="118624" x="4332288" y="3217863"/>
          <p14:tracePt t="118624" x="4325938" y="3263900"/>
          <p14:tracePt t="118641" x="4321175" y="3308350"/>
          <p14:tracePt t="118657" x="4314825" y="3378200"/>
          <p14:tracePt t="118674" x="4308475" y="3440113"/>
          <p14:tracePt t="118691" x="4292600" y="3503613"/>
          <p14:tracePt t="118707" x="4286250" y="3532188"/>
          <p14:tracePt t="118781" x="4297363" y="3508375"/>
          <p14:tracePt t="118789" x="4303713" y="3486150"/>
          <p14:tracePt t="118800" x="4321175" y="3457575"/>
          <p14:tracePt t="118805" x="4332288" y="3417888"/>
          <p14:tracePt t="118813" x="4343400" y="3343275"/>
          <p14:tracePt t="118824" x="4354513" y="3292475"/>
          <p14:tracePt t="118841" x="4360863" y="3246438"/>
          <p14:tracePt t="118857" x="4365625" y="3211513"/>
          <p14:tracePt t="118874" x="4371975" y="3200400"/>
          <p14:tracePt t="119214" x="4371975" y="3211513"/>
          <p14:tracePt t="119221" x="4371975" y="3251200"/>
          <p14:tracePt t="119229" x="4371975" y="3308350"/>
          <p14:tracePt t="119237" x="4365625" y="3378200"/>
          <p14:tracePt t="119243" x="4349750" y="3554413"/>
          <p14:tracePt t="119257" x="4321175" y="3789363"/>
          <p14:tracePt t="119274" x="4314825" y="3989388"/>
          <p14:tracePt t="119291" x="4297363" y="4149725"/>
          <p14:tracePt t="119307" x="4297363" y="4229100"/>
          <p14:tracePt t="119324" x="4297363" y="4235450"/>
          <p14:tracePt t="120058" x="0" y="0"/>
        </p14:tracePtLst>
        <p14:tracePtLst>
          <p14:tracePt t="134181" x="5903913" y="4354513"/>
          <p14:tracePt t="134365" x="5897563" y="4354513"/>
          <p14:tracePt t="134373" x="5886450" y="4354513"/>
          <p14:tracePt t="134379" x="5818188" y="4354513"/>
          <p14:tracePt t="134390" x="5708650" y="4354513"/>
          <p14:tracePt t="134406" x="5578475" y="4354513"/>
          <p14:tracePt t="134423" x="5451475" y="4349750"/>
          <p14:tracePt t="134440" x="5343525" y="4343400"/>
          <p14:tracePt t="134457" x="5264150" y="4343400"/>
          <p14:tracePt t="134474" x="5211763" y="4343400"/>
          <p14:tracePt t="134491" x="5178425" y="4343400"/>
          <p14:tracePt t="134507" x="5143500" y="4354513"/>
          <p14:tracePt t="134524" x="5097463" y="4378325"/>
          <p14:tracePt t="134540" x="5018088" y="4440238"/>
          <p14:tracePt t="134557" x="4960938" y="4503738"/>
          <p14:tracePt t="134574" x="4892675" y="4565650"/>
          <p14:tracePt t="134591" x="4829175" y="4622800"/>
          <p14:tracePt t="134607" x="4772025" y="4664075"/>
          <p14:tracePt t="134624" x="4721225" y="4692650"/>
          <p14:tracePt t="134641" x="4664075" y="4743450"/>
          <p14:tracePt t="134657" x="4606925" y="4789488"/>
          <p14:tracePt t="134674" x="4532313" y="4846638"/>
          <p14:tracePt t="134691" x="4422775" y="4903788"/>
          <p14:tracePt t="134707" x="4314825" y="4965700"/>
          <p14:tracePt t="134724" x="4189413" y="5046663"/>
          <p14:tracePt t="134740" x="3994150" y="5154613"/>
          <p14:tracePt t="134757" x="3863975" y="5218113"/>
          <p14:tracePt t="134774" x="3749675" y="5264150"/>
          <p14:tracePt t="134791" x="3692525" y="5275263"/>
          <p14:tracePt t="134807" x="3675063" y="5280025"/>
          <p14:tracePt t="135005" x="3663950" y="5292725"/>
          <p14:tracePt t="135005" x="3646488" y="5303838"/>
          <p14:tracePt t="135021" x="3622675" y="5332413"/>
          <p14:tracePt t="135029" x="3606800" y="5349875"/>
          <p14:tracePt t="135037" x="3589338" y="5372100"/>
          <p14:tracePt t="135057" x="3578225" y="5389563"/>
          <p14:tracePt t="135058" x="3578225" y="5394325"/>
          <p14:tracePt t="135074" x="3578225" y="5400675"/>
          <p14:tracePt t="135091" x="3582988" y="5422900"/>
          <p14:tracePt t="135107" x="3600450" y="5451475"/>
          <p14:tracePt t="135124" x="3629025" y="5486400"/>
          <p14:tracePt t="135140" x="3679825" y="5554663"/>
          <p14:tracePt t="135157" x="3732213" y="5607050"/>
          <p14:tracePt t="135174" x="3778250" y="5651500"/>
          <p14:tracePt t="135191" x="3829050" y="5697538"/>
          <p14:tracePt t="135207" x="3868738" y="5737225"/>
          <p14:tracePt t="135224" x="3925888" y="5783263"/>
          <p14:tracePt t="135240" x="3965575" y="5829300"/>
          <p14:tracePt t="135257" x="4017963" y="5875338"/>
          <p14:tracePt t="135274" x="4068763" y="5915025"/>
          <p14:tracePt t="135290" x="4121150" y="5943600"/>
          <p14:tracePt t="135307" x="4171950" y="5978525"/>
          <p14:tracePt t="135324" x="4217988" y="6000750"/>
          <p14:tracePt t="135341" x="4292600" y="6035675"/>
          <p14:tracePt t="135357" x="4332288" y="6064250"/>
          <p14:tracePt t="135374" x="4371975" y="6086475"/>
          <p14:tracePt t="135390" x="4418013" y="6121400"/>
          <p14:tracePt t="135407" x="4486275" y="6143625"/>
          <p14:tracePt t="135425" x="4560888" y="6172200"/>
          <p14:tracePt t="135441" x="4646613" y="6200775"/>
          <p14:tracePt t="135457" x="4749800" y="6229350"/>
          <p14:tracePt t="135474" x="4868863" y="6257925"/>
          <p14:tracePt t="135490" x="5000625" y="6297613"/>
          <p14:tracePt t="135507" x="5160963" y="6332538"/>
          <p14:tracePt t="135524" x="5337175" y="6350000"/>
          <p14:tracePt t="135540" x="5618163" y="6354763"/>
          <p14:tracePt t="135557" x="5818188" y="6354763"/>
          <p14:tracePt t="135575" x="6011863" y="6354763"/>
          <p14:tracePt t="135591" x="6207125" y="6354763"/>
          <p14:tracePt t="135607" x="6383338" y="6321425"/>
          <p14:tracePt t="135624" x="6565900" y="6269038"/>
          <p14:tracePt t="135641" x="6715125" y="6207125"/>
          <p14:tracePt t="135657" x="6835775" y="6132513"/>
          <p14:tracePt t="135674" x="6915150" y="6064250"/>
          <p14:tracePt t="135690" x="6965950" y="6018213"/>
          <p14:tracePt t="135707" x="7000875" y="5978525"/>
          <p14:tracePt t="135724" x="7023100" y="5926138"/>
          <p14:tracePt t="135724" x="7035800" y="5903913"/>
          <p14:tracePt t="135741" x="7046913" y="5857875"/>
          <p14:tracePt t="135757" x="7046913" y="5822950"/>
          <p14:tracePt t="135774" x="7046913" y="5778500"/>
          <p14:tracePt t="135790" x="7040563" y="5726113"/>
          <p14:tracePt t="135807" x="7023100" y="5657850"/>
          <p14:tracePt t="135824" x="7007225" y="5607050"/>
          <p14:tracePt t="135842" x="6978650" y="5554663"/>
          <p14:tracePt t="135858" x="6950075" y="5508625"/>
          <p14:tracePt t="135874" x="6915150" y="5464175"/>
          <p14:tracePt t="135891" x="6840538" y="5407025"/>
          <p14:tracePt t="135907" x="6715125" y="5332413"/>
          <p14:tracePt t="135924" x="6561138" y="5251450"/>
          <p14:tracePt t="135924" x="6475413" y="5207000"/>
          <p14:tracePt t="135941" x="6303963" y="5137150"/>
          <p14:tracePt t="135957" x="6143625" y="5068888"/>
          <p14:tracePt t="135974" x="5989638" y="5022850"/>
          <p14:tracePt t="135990" x="5857875" y="4983163"/>
          <p14:tracePt t="136007" x="5726113" y="4954588"/>
          <p14:tracePt t="136024" x="5607050" y="4937125"/>
          <p14:tracePt t="136041" x="5503863" y="4937125"/>
          <p14:tracePt t="136057" x="5394325" y="4937125"/>
          <p14:tracePt t="136074" x="5286375" y="4937125"/>
          <p14:tracePt t="136091" x="5154613" y="4949825"/>
          <p14:tracePt t="136107" x="5000625" y="4954588"/>
          <p14:tracePt t="136124" x="4835525" y="4965700"/>
          <p14:tracePt t="136124" x="4765675" y="4972050"/>
          <p14:tracePt t="136141" x="4646613" y="4989513"/>
          <p14:tracePt t="136157" x="4554538" y="5006975"/>
          <p14:tracePt t="136174" x="4479925" y="5022850"/>
          <p14:tracePt t="136190" x="4394200" y="5040313"/>
          <p14:tracePt t="136207" x="4321175" y="5064125"/>
          <p14:tracePt t="136224" x="4240213" y="5080000"/>
          <p14:tracePt t="136241" x="4165600" y="5108575"/>
          <p14:tracePt t="136257" x="4097338" y="5149850"/>
          <p14:tracePt t="136274" x="4035425" y="5200650"/>
          <p14:tracePt t="136290" x="3971925" y="5251450"/>
          <p14:tracePt t="136307" x="3835400" y="5389563"/>
          <p14:tracePt t="136325" x="3789363" y="5446713"/>
          <p14:tracePt t="136325" x="3736975" y="5497513"/>
          <p14:tracePt t="136341" x="3651250" y="5607050"/>
          <p14:tracePt t="136357" x="3589338" y="5697538"/>
          <p14:tracePt t="136374" x="3571875" y="5761038"/>
          <p14:tracePt t="136391" x="3571875" y="5789613"/>
          <p14:tracePt t="136407" x="3571875" y="5811838"/>
          <p14:tracePt t="136424" x="3578225" y="5822950"/>
          <p14:tracePt t="136441" x="3594100" y="5829300"/>
          <p14:tracePt t="136457" x="3617913" y="5846763"/>
          <p14:tracePt t="136474" x="3657600" y="5864225"/>
          <p14:tracePt t="136490" x="3743325" y="5897563"/>
          <p14:tracePt t="136507" x="3886200" y="5932488"/>
          <p14:tracePt t="136524" x="4206875" y="5972175"/>
          <p14:tracePt t="136541" x="4497388" y="5994400"/>
          <p14:tracePt t="136557" x="4800600" y="5994400"/>
          <p14:tracePt t="136574" x="5132388" y="5965825"/>
          <p14:tracePt t="136590" x="5446713" y="5937250"/>
          <p14:tracePt t="136607" x="5754688" y="5915025"/>
          <p14:tracePt t="136624" x="5983288" y="5897563"/>
          <p14:tracePt t="136641" x="6183313" y="5875338"/>
          <p14:tracePt t="136657" x="6372225" y="5822950"/>
          <p14:tracePt t="136674" x="6526213" y="5778500"/>
          <p14:tracePt t="136690" x="6657975" y="5721350"/>
          <p14:tracePt t="136707" x="6772275" y="5686425"/>
          <p14:tracePt t="136724" x="6875463" y="5657850"/>
          <p14:tracePt t="136724" x="6926263" y="5640388"/>
          <p14:tracePt t="136741" x="7018338" y="5611813"/>
          <p14:tracePt t="136757" x="7092950" y="5583238"/>
          <p14:tracePt t="136774" x="7150100" y="5565775"/>
          <p14:tracePt t="136790" x="7194550" y="5549900"/>
          <p14:tracePt t="136807" x="7235825" y="5532438"/>
          <p14:tracePt t="136824" x="7264400" y="5508625"/>
          <p14:tracePt t="136841" x="7292975" y="5492750"/>
          <p14:tracePt t="136857" x="7308850" y="5464175"/>
          <p14:tracePt t="136874" x="7321550" y="5451475"/>
          <p14:tracePt t="136890" x="7332663" y="5440363"/>
          <p14:tracePt t="136907" x="7332663" y="5429250"/>
          <p14:tracePt t="137085" x="7332663" y="5422900"/>
          <p14:tracePt t="137100" x="7337425" y="5400675"/>
          <p14:tracePt t="137109" x="7337425" y="5394325"/>
          <p14:tracePt t="137109" x="7343775" y="5378450"/>
          <p14:tracePt t="137124" x="7343775" y="5360988"/>
          <p14:tracePt t="137124" x="7350125" y="5354638"/>
          <p14:tracePt t="137141" x="7350125" y="5337175"/>
          <p14:tracePt t="137157" x="7354888" y="5326063"/>
          <p14:tracePt t="137309" x="7343775" y="5326063"/>
          <p14:tracePt t="137317" x="7315200" y="5326063"/>
          <p14:tracePt t="137333" x="7223125" y="5326063"/>
          <p14:tracePt t="137341" x="7178675" y="5326063"/>
          <p14:tracePt t="137341" x="7097713" y="5326063"/>
          <p14:tracePt t="137357" x="7035800" y="5326063"/>
          <p14:tracePt t="137374" x="7011988" y="5332413"/>
          <p14:tracePt t="137549" x="7018338" y="5332413"/>
          <p14:tracePt t="137556" x="7023100" y="5332413"/>
          <p14:tracePt t="137567" x="7040563" y="5326063"/>
          <p14:tracePt t="137568" x="7051675" y="5321300"/>
          <p14:tracePt t="137574" x="7092950" y="5314950"/>
          <p14:tracePt t="137591" x="7137400" y="5308600"/>
          <p14:tracePt t="137607" x="7165975" y="5308600"/>
          <p14:tracePt t="137624" x="7189788" y="5308600"/>
          <p14:tracePt t="138949" x="7194550" y="5308600"/>
          <p14:tracePt t="138956" x="7207250" y="5308600"/>
          <p14:tracePt t="138973" x="7218363" y="5303838"/>
          <p14:tracePt t="138990" x="7223125" y="5303838"/>
          <p14:tracePt t="138991" x="7235825" y="5303838"/>
          <p14:tracePt t="139007" x="7251700" y="5303838"/>
          <p14:tracePt t="139024" x="7258050" y="5303838"/>
          <p14:tracePt t="139040" x="7264400" y="5303838"/>
          <p14:tracePt t="139164" x="7258050" y="5303838"/>
          <p14:tracePt t="139180" x="7235825" y="5308600"/>
          <p14:tracePt t="139189" x="7218363" y="5314950"/>
          <p14:tracePt t="139196" x="7178675" y="5326063"/>
          <p14:tracePt t="139207" x="7121525" y="5332413"/>
          <p14:tracePt t="139223" x="7086600" y="5337175"/>
          <p14:tracePt t="139240" x="7075488" y="5343525"/>
          <p14:tracePt t="139257" x="7069138" y="5343525"/>
          <p14:tracePt t="139365" x="7075488" y="5343525"/>
          <p14:tracePt t="139381" x="7092950" y="5343525"/>
          <p14:tracePt t="139388" x="7104063" y="5337175"/>
          <p14:tracePt t="139397" x="7121525" y="5332413"/>
          <p14:tracePt t="139407" x="7150100" y="5332413"/>
          <p14:tracePt t="139407" x="7207250" y="5326063"/>
          <p14:tracePt t="139424" x="7258050" y="5321300"/>
          <p14:tracePt t="139439" x="7286625" y="5321300"/>
          <p14:tracePt t="139573" x="7280275" y="5321300"/>
          <p14:tracePt t="139580" x="7275513" y="5321300"/>
          <p14:tracePt t="14036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152400"/>
            <a:ext cx="4191000" cy="762000"/>
          </a:xfrm>
        </p:spPr>
        <p:txBody>
          <a:bodyPr/>
          <a:lstStyle/>
          <a:p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3810000" cy="6629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Due to large mass of positive </a:t>
            </a:r>
            <a:r>
              <a:rPr lang="en-US" dirty="0"/>
              <a:t>ion </a:t>
            </a:r>
            <a:r>
              <a:rPr lang="en-US" dirty="0" smtClean="0"/>
              <a:t>compared to electron</a:t>
            </a:r>
            <a:endParaRPr lang="en-US" dirty="0"/>
          </a:p>
          <a:p>
            <a:r>
              <a:rPr lang="en-US" dirty="0" smtClean="0"/>
              <a:t>distances </a:t>
            </a:r>
            <a:r>
              <a:rPr lang="en-US" dirty="0"/>
              <a:t>that positive ions </a:t>
            </a:r>
            <a:r>
              <a:rPr lang="en-US" dirty="0" smtClean="0"/>
              <a:t>travel </a:t>
            </a:r>
            <a:r>
              <a:rPr lang="en-US" dirty="0"/>
              <a:t>in matter </a:t>
            </a:r>
            <a:r>
              <a:rPr lang="en-US" dirty="0" smtClean="0"/>
              <a:t>are in narrow limits</a:t>
            </a:r>
          </a:p>
          <a:p>
            <a:pPr lvl="1"/>
            <a:r>
              <a:rPr lang="en-US" dirty="0" smtClean="0"/>
              <a:t>Particle and energy dependent</a:t>
            </a:r>
          </a:p>
          <a:p>
            <a:pPr lvl="1"/>
            <a:r>
              <a:rPr lang="en-US" dirty="0" smtClean="0"/>
              <a:t>Defined as range</a:t>
            </a:r>
            <a:endParaRPr lang="en-US" dirty="0"/>
          </a:p>
          <a:p>
            <a:r>
              <a:rPr lang="en-US" dirty="0" smtClean="0"/>
              <a:t>Large mass drives behavior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ractional energy loss </a:t>
            </a:r>
            <a:r>
              <a:rPr lang="en-US" dirty="0"/>
              <a:t>per collision is </a:t>
            </a:r>
            <a:r>
              <a:rPr lang="en-US" dirty="0" smtClean="0"/>
              <a:t>small</a:t>
            </a:r>
          </a:p>
          <a:p>
            <a:pPr lvl="2"/>
            <a:r>
              <a:rPr lang="en-US" dirty="0" smtClean="0"/>
              <a:t>large </a:t>
            </a:r>
            <a:r>
              <a:rPr lang="en-US" dirty="0"/>
              <a:t>number of collisions required to </a:t>
            </a:r>
            <a:r>
              <a:rPr lang="en-US" dirty="0" smtClean="0"/>
              <a:t>stop ion</a:t>
            </a:r>
          </a:p>
          <a:p>
            <a:pPr lvl="1"/>
            <a:r>
              <a:rPr lang="en-US" dirty="0" smtClean="0"/>
              <a:t>Deflection </a:t>
            </a:r>
            <a:r>
              <a:rPr lang="en-US" dirty="0"/>
              <a:t>of </a:t>
            </a:r>
            <a:r>
              <a:rPr lang="en-US" dirty="0" smtClean="0"/>
              <a:t>ion </a:t>
            </a:r>
            <a:r>
              <a:rPr lang="en-US" dirty="0"/>
              <a:t>in each collision is </a:t>
            </a:r>
            <a:r>
              <a:rPr lang="en-US" dirty="0" smtClean="0"/>
              <a:t>small</a:t>
            </a:r>
          </a:p>
          <a:p>
            <a:r>
              <a:rPr lang="en-US" dirty="0" smtClean="0"/>
              <a:t>Straggling is fluctuations in </a:t>
            </a:r>
            <a:r>
              <a:rPr lang="en-US" dirty="0"/>
              <a:t>average energy loss and projected </a:t>
            </a:r>
            <a:r>
              <a:rPr lang="en-US" dirty="0" smtClean="0"/>
              <a:t>path</a:t>
            </a:r>
          </a:p>
          <a:p>
            <a:pPr lvl="1"/>
            <a:r>
              <a:rPr lang="en-US" dirty="0" smtClean="0"/>
              <a:t>order of a few percent</a:t>
            </a:r>
            <a:endParaRPr lang="en-US" dirty="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191110" y="5105400"/>
            <a:ext cx="4648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Number of ions from a point source fn(distance)</a:t>
            </a:r>
          </a:p>
        </p:txBody>
      </p:sp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421" y="1600200"/>
            <a:ext cx="525757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>
            <a:off x="3124200" y="1447800"/>
            <a:ext cx="4572000" cy="1676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6"/>
    </mc:Choice>
    <mc:Fallback xmlns="">
      <p:transition spd="slow" advTm="8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707" x="3994150" y="1149350"/>
          <p14:tracePt t="27786" x="3983038" y="1149350"/>
          <p14:tracePt t="27793" x="3949700" y="1154113"/>
          <p14:tracePt t="27804" x="3914775" y="1165225"/>
          <p14:tracePt t="27809" x="3897313" y="1171575"/>
          <p14:tracePt t="27817" x="3846513" y="1189038"/>
          <p14:tracePt t="27817" x="3835400" y="1193800"/>
          <p14:tracePt t="27833" x="3822700" y="1200150"/>
          <p14:tracePt t="27857" x="3817938" y="1200150"/>
          <p14:tracePt t="27873" x="3811588" y="1206500"/>
          <p14:tracePt t="27889" x="3800475" y="1211263"/>
          <p14:tracePt t="27899" x="3783013" y="1211263"/>
          <p14:tracePt t="27921" x="3765550" y="1222375"/>
          <p14:tracePt t="27937" x="3736975" y="1239838"/>
          <p14:tracePt t="27953" x="3703638" y="1263650"/>
          <p14:tracePt t="27969" x="3675063" y="1296988"/>
          <p14:tracePt t="27985" x="3646488" y="1343025"/>
          <p14:tracePt t="28001" x="3629025" y="1382713"/>
          <p14:tracePt t="28017" x="3611563" y="1428750"/>
          <p14:tracePt t="28017" x="3606800" y="1463675"/>
          <p14:tracePt t="28033" x="3589338" y="1525588"/>
          <p14:tracePt t="28054" x="3582988" y="1635125"/>
          <p14:tracePt t="28073" x="3571875" y="1754188"/>
          <p14:tracePt t="28089" x="3554413" y="1851025"/>
          <p14:tracePt t="28105" x="3543300" y="1943100"/>
          <p14:tracePt t="28121" x="3532188" y="2022475"/>
          <p14:tracePt t="28133" x="3525838" y="2085975"/>
          <p14:tracePt t="28149" x="3525838" y="2149475"/>
          <p14:tracePt t="28166" x="3525838" y="2206625"/>
          <p14:tracePt t="28183" x="3525838" y="2268538"/>
          <p14:tracePt t="28200" x="3525838" y="2320925"/>
          <p14:tracePt t="28216" x="3525838" y="2365375"/>
          <p14:tracePt t="28216" x="3525838" y="2389188"/>
          <p14:tracePt t="28233" x="3536950" y="2417763"/>
          <p14:tracePt t="28249" x="3549650" y="2457450"/>
          <p14:tracePt t="28266" x="3560763" y="2497138"/>
          <p14:tracePt t="28283" x="3578225" y="2525713"/>
          <p14:tracePt t="28299" x="3589338" y="2549525"/>
          <p14:tracePt t="28410" x="3589338" y="2554288"/>
          <p14:tracePt t="28417" x="3606800" y="2554288"/>
          <p14:tracePt t="28425" x="3629025" y="2554288"/>
          <p14:tracePt t="28433" x="3635375" y="2554288"/>
          <p14:tracePt t="28433" x="3646488" y="2554288"/>
          <p14:tracePt t="28777" x="3646488" y="2578100"/>
          <p14:tracePt t="28783" x="3646488" y="2611438"/>
          <p14:tracePt t="28789" x="3651250" y="2663825"/>
          <p14:tracePt t="28799" x="3668713" y="2771775"/>
          <p14:tracePt t="28816" x="3686175" y="2857500"/>
          <p14:tracePt t="28833" x="3714750" y="2921000"/>
          <p14:tracePt t="28850" x="3736975" y="2954338"/>
          <p14:tracePt t="28866" x="3760788" y="2982913"/>
          <p14:tracePt t="28883" x="3778250" y="3000375"/>
          <p14:tracePt t="28899" x="3789363" y="3017838"/>
          <p14:tracePt t="28916" x="3800475" y="3028950"/>
          <p14:tracePt t="28933" x="3811588" y="3051175"/>
          <p14:tracePt t="28949" x="3835400" y="3068638"/>
          <p14:tracePt t="28966" x="3851275" y="3086100"/>
          <p14:tracePt t="28983" x="3879850" y="3103563"/>
          <p14:tracePt t="28999" x="3908425" y="3114675"/>
          <p14:tracePt t="29016" x="3965575" y="3121025"/>
          <p14:tracePt t="29033" x="4017963" y="3125788"/>
          <p14:tracePt t="29050" x="4075113" y="3125788"/>
          <p14:tracePt t="29066" x="4137025" y="3114675"/>
          <p14:tracePt t="29083" x="4194175" y="3097213"/>
          <p14:tracePt t="29099" x="4251325" y="3074988"/>
          <p14:tracePt t="29116" x="4303713" y="3040063"/>
          <p14:tracePt t="29133" x="4371975" y="2994025"/>
          <p14:tracePt t="29150" x="4451350" y="2925763"/>
          <p14:tracePt t="29166" x="4503738" y="2868613"/>
          <p14:tracePt t="29183" x="4532313" y="2811463"/>
          <p14:tracePt t="29199" x="4560888" y="2760663"/>
          <p14:tracePt t="29216" x="4572000" y="2703513"/>
          <p14:tracePt t="29233" x="4583113" y="2622550"/>
          <p14:tracePt t="29250" x="4583113" y="2589213"/>
          <p14:tracePt t="29266" x="4583113" y="2554288"/>
          <p14:tracePt t="29283" x="4583113" y="2514600"/>
          <p14:tracePt t="29300" x="4583113" y="2474913"/>
          <p14:tracePt t="29316" x="4560888" y="2428875"/>
          <p14:tracePt t="29333" x="4537075" y="2382838"/>
          <p14:tracePt t="29349" x="4508500" y="2320925"/>
          <p14:tracePt t="29366" x="4479925" y="2279650"/>
          <p14:tracePt t="29383" x="4451350" y="2239963"/>
          <p14:tracePt t="29399" x="4422775" y="2200275"/>
          <p14:tracePt t="29416" x="4394200" y="2165350"/>
          <p14:tracePt t="29433" x="4343400" y="2120900"/>
          <p14:tracePt t="29449" x="4314825" y="2097088"/>
          <p14:tracePt t="29466" x="4292600" y="2085975"/>
          <p14:tracePt t="29483" x="4268788" y="2074863"/>
          <p14:tracePt t="29499" x="4246563" y="2063750"/>
          <p14:tracePt t="29516" x="4217988" y="2051050"/>
          <p14:tracePt t="29532" x="4189413" y="2046288"/>
          <p14:tracePt t="29549" x="4171950" y="2046288"/>
          <p14:tracePt t="29566" x="4154488" y="2046288"/>
          <p14:tracePt t="29583" x="4137025" y="2039938"/>
          <p14:tracePt t="29599" x="4121150" y="2039938"/>
          <p14:tracePt t="29616" x="4103688" y="2039938"/>
          <p14:tracePt t="29632" x="4068763" y="2046288"/>
          <p14:tracePt t="29649" x="4035425" y="2057400"/>
          <p14:tracePt t="29666" x="3978275" y="2085975"/>
          <p14:tracePt t="29683" x="3932238" y="2108200"/>
          <p14:tracePt t="29699" x="3879850" y="2149475"/>
          <p14:tracePt t="29716" x="3829050" y="2193925"/>
          <p14:tracePt t="29733" x="3783013" y="2246313"/>
          <p14:tracePt t="29749" x="3736975" y="2297113"/>
          <p14:tracePt t="29767" x="3697288" y="2365375"/>
          <p14:tracePt t="29783" x="3651250" y="2439988"/>
          <p14:tracePt t="29799" x="3611563" y="2549525"/>
          <p14:tracePt t="29816" x="3578225" y="2657475"/>
          <p14:tracePt t="29832" x="3565525" y="2800350"/>
          <p14:tracePt t="29849" x="3560763" y="2846388"/>
          <p14:tracePt t="29866" x="3560763" y="2879725"/>
          <p14:tracePt t="29883" x="3560763" y="2921000"/>
          <p14:tracePt t="29899" x="3565525" y="2954338"/>
          <p14:tracePt t="29916" x="3582988" y="2989263"/>
          <p14:tracePt t="29933" x="3600450" y="3022600"/>
          <p14:tracePt t="29949" x="3617913" y="3057525"/>
          <p14:tracePt t="29966" x="3640138" y="3074988"/>
          <p14:tracePt t="29983" x="3675063" y="3097213"/>
          <p14:tracePt t="29999" x="3714750" y="3121025"/>
          <p14:tracePt t="30016" x="3778250" y="3149600"/>
          <p14:tracePt t="30033" x="3903663" y="3182938"/>
          <p14:tracePt t="30049" x="3994150" y="3194050"/>
          <p14:tracePt t="30066" x="4075113" y="3194050"/>
          <p14:tracePt t="30083" x="4149725" y="3189288"/>
          <p14:tracePt t="30099" x="4222750" y="3160713"/>
          <p14:tracePt t="30116" x="4292600" y="3103563"/>
          <p14:tracePt t="30132" x="4378325" y="3022600"/>
          <p14:tracePt t="30150" x="4440238" y="2932113"/>
          <p14:tracePt t="30166" x="4492625" y="2851150"/>
          <p14:tracePt t="30183" x="4525963" y="2778125"/>
          <p14:tracePt t="30199" x="4549775" y="2692400"/>
          <p14:tracePt t="30216" x="4549775" y="2622550"/>
          <p14:tracePt t="30232" x="4549775" y="2532063"/>
          <p14:tracePt t="30251" x="4532313" y="2468563"/>
          <p14:tracePt t="30267" x="4514850" y="2411413"/>
          <p14:tracePt t="30283" x="4486275" y="2349500"/>
          <p14:tracePt t="30299" x="4457700" y="2286000"/>
          <p14:tracePt t="30316" x="4418013" y="2235200"/>
          <p14:tracePt t="30333" x="4383088" y="2193925"/>
          <p14:tracePt t="30349" x="4337050" y="2149475"/>
          <p14:tracePt t="30367" x="4286250" y="2114550"/>
          <p14:tracePt t="30383" x="4246563" y="2085975"/>
          <p14:tracePt t="30399" x="4211638" y="2063750"/>
          <p14:tracePt t="30416" x="4178300" y="2051050"/>
          <p14:tracePt t="30433" x="4125913" y="2039938"/>
          <p14:tracePt t="30449" x="4097338" y="2039938"/>
          <p14:tracePt t="30466" x="4057650" y="2039938"/>
          <p14:tracePt t="30483" x="3994150" y="2046288"/>
          <p14:tracePt t="30499" x="3932238" y="2068513"/>
          <p14:tracePt t="30516" x="3863975" y="2092325"/>
          <p14:tracePt t="30532" x="3806825" y="2120900"/>
          <p14:tracePt t="30549" x="3749675" y="2160588"/>
          <p14:tracePt t="30566" x="3703638" y="2217738"/>
          <p14:tracePt t="30583" x="3651250" y="2297113"/>
          <p14:tracePt t="30599" x="3606800" y="2393950"/>
          <p14:tracePt t="30616" x="3578225" y="2525713"/>
          <p14:tracePt t="30633" x="3560763" y="2749550"/>
          <p14:tracePt t="30649" x="3578225" y="2886075"/>
          <p14:tracePt t="30666" x="3617913" y="2982913"/>
          <p14:tracePt t="30682" x="3663950" y="3046413"/>
          <p14:tracePt t="30699" x="3703638" y="3079750"/>
          <p14:tracePt t="30716" x="3760788" y="3103563"/>
          <p14:tracePt t="30733" x="3851275" y="3121025"/>
          <p14:tracePt t="30749" x="3954463" y="3121025"/>
          <p14:tracePt t="30766" x="4079875" y="3114675"/>
          <p14:tracePt t="30783" x="4229100" y="3074988"/>
          <p14:tracePt t="30800" x="4383088" y="3022600"/>
          <p14:tracePt t="30816" x="4514850" y="2960688"/>
          <p14:tracePt t="30816" x="4578350" y="2921000"/>
          <p14:tracePt t="30833" x="4657725" y="2840038"/>
          <p14:tracePt t="30849" x="4708525" y="2778125"/>
          <p14:tracePt t="30866" x="4725988" y="2714625"/>
          <p14:tracePt t="30882" x="4732338" y="2651125"/>
          <p14:tracePt t="30899" x="4732338" y="2589213"/>
          <p14:tracePt t="30916" x="4708525" y="2514600"/>
          <p14:tracePt t="30933" x="4675188" y="2446338"/>
          <p14:tracePt t="30949" x="4640263" y="2393950"/>
          <p14:tracePt t="30966" x="4594225" y="2343150"/>
          <p14:tracePt t="30983" x="4543425" y="2297113"/>
          <p14:tracePt t="30999" x="4479925" y="2251075"/>
          <p14:tracePt t="31016" x="4422775" y="2217738"/>
          <p14:tracePt t="31016" x="4394200" y="2200275"/>
          <p14:tracePt t="31033" x="4337050" y="2178050"/>
          <p14:tracePt t="31049" x="4268788" y="2154238"/>
          <p14:tracePt t="31066" x="4183063" y="2143125"/>
          <p14:tracePt t="31082" x="4114800" y="2136775"/>
          <p14:tracePt t="31099" x="4035425" y="2136775"/>
          <p14:tracePt t="31116" x="3971925" y="2136775"/>
          <p14:tracePt t="31133" x="3892550" y="2149475"/>
          <p14:tracePt t="31149" x="3822700" y="2171700"/>
          <p14:tracePt t="31166" x="3765550" y="2193925"/>
          <p14:tracePt t="31182" x="3721100" y="2228850"/>
          <p14:tracePt t="31199" x="3668713" y="2274888"/>
          <p14:tracePt t="31216" x="3629025" y="2332038"/>
          <p14:tracePt t="31216" x="3606800" y="2378075"/>
          <p14:tracePt t="31234" x="3565525" y="2486025"/>
          <p14:tracePt t="31249" x="3543300" y="2617788"/>
          <p14:tracePt t="31266" x="3543300" y="2754313"/>
          <p14:tracePt t="31282" x="3549650" y="2874963"/>
          <p14:tracePt t="31300" x="3578225" y="2965450"/>
          <p14:tracePt t="31316" x="3600450" y="3035300"/>
          <p14:tracePt t="31333" x="3617913" y="3057525"/>
          <p14:tracePt t="31349" x="3640138" y="3079750"/>
          <p14:tracePt t="31366" x="3657600" y="3092450"/>
          <p14:tracePt t="31382" x="3697288" y="3103563"/>
          <p14:tracePt t="31399" x="3765550" y="3108325"/>
          <p14:tracePt t="31416" x="3857625" y="3108325"/>
          <p14:tracePt t="31433" x="3886200" y="3108325"/>
          <p14:tracePt t="31449" x="3897313" y="3108325"/>
          <p14:tracePt t="31466" x="3903663" y="3108325"/>
          <p14:tracePt t="31482" x="3908425" y="3108325"/>
          <p14:tracePt t="31499" x="3921125" y="3108325"/>
          <p14:tracePt t="31516" x="3943350" y="3136900"/>
          <p14:tracePt t="31533" x="3989388" y="3189288"/>
          <p14:tracePt t="31549" x="4079875" y="3268663"/>
          <p14:tracePt t="31566" x="4178300" y="3365500"/>
          <p14:tracePt t="31582" x="4268788" y="3422650"/>
          <p14:tracePt t="31599" x="4325938" y="3457575"/>
          <p14:tracePt t="31616" x="4371975" y="3468688"/>
          <p14:tracePt t="31616" x="4389438" y="3475038"/>
          <p14:tracePt t="31633" x="4394200" y="3475038"/>
          <p14:tracePt t="31777" x="4400550" y="3475038"/>
          <p14:tracePt t="31785" x="4411663" y="3475038"/>
          <p14:tracePt t="31793" x="4429125" y="3468688"/>
          <p14:tracePt t="31801" x="4440238" y="3468688"/>
          <p14:tracePt t="31809" x="4457700" y="3468688"/>
          <p14:tracePt t="31817" x="4486275" y="3457575"/>
          <p14:tracePt t="31832" x="4525963" y="3446463"/>
          <p14:tracePt t="31849" x="4549775" y="3440113"/>
          <p14:tracePt t="31866" x="4572000" y="3435350"/>
          <p14:tracePt t="31882" x="4578350" y="3435350"/>
          <p14:tracePt t="31899" x="4589463" y="3429000"/>
          <p14:tracePt t="31916" x="4594225" y="3429000"/>
          <p14:tracePt t="31961" x="4600575" y="3429000"/>
          <p14:tracePt t="31974" x="4606925" y="3429000"/>
          <p14:tracePt t="31977" x="4611688" y="3429000"/>
          <p14:tracePt t="31985" x="4629150" y="3429000"/>
          <p14:tracePt t="31999" x="4635500" y="3429000"/>
          <p14:tracePt t="32016" x="4651375" y="3422650"/>
          <p14:tracePt t="32016" x="4668838" y="3422650"/>
          <p14:tracePt t="32033" x="4686300" y="3422650"/>
          <p14:tracePt t="32049" x="4721225" y="3422650"/>
          <p14:tracePt t="32066" x="4749800" y="3417888"/>
          <p14:tracePt t="32082" x="4772025" y="3417888"/>
          <p14:tracePt t="32099" x="4800600" y="3411538"/>
          <p14:tracePt t="32116" x="4818063" y="3411538"/>
          <p14:tracePt t="32133" x="4835525" y="3406775"/>
          <p14:tracePt t="32149" x="4851400" y="3406775"/>
          <p14:tracePt t="32166" x="4875213" y="3406775"/>
          <p14:tracePt t="32182" x="4903788" y="3400425"/>
          <p14:tracePt t="32199" x="4921250" y="3400425"/>
          <p14:tracePt t="32216" x="4937125" y="3394075"/>
          <p14:tracePt t="32216" x="4949825" y="3394075"/>
          <p14:tracePt t="32233" x="4960938" y="3394075"/>
          <p14:tracePt t="32249" x="4989513" y="3389313"/>
          <p14:tracePt t="32266" x="5011738" y="3389313"/>
          <p14:tracePt t="32282" x="5046663" y="3382963"/>
          <p14:tracePt t="32299" x="5068888" y="3382963"/>
          <p14:tracePt t="32317" x="5092700" y="3378200"/>
          <p14:tracePt t="32333" x="5126038" y="3378200"/>
          <p14:tracePt t="32349" x="5154613" y="3371850"/>
          <p14:tracePt t="32366" x="5194300" y="3371850"/>
          <p14:tracePt t="32382" x="5235575" y="3365500"/>
          <p14:tracePt t="32399" x="5257800" y="3365500"/>
          <p14:tracePt t="32416" x="5275263" y="3365500"/>
          <p14:tracePt t="32432" x="5308600" y="3365500"/>
          <p14:tracePt t="32449" x="5337175" y="3365500"/>
          <p14:tracePt t="32466" x="5372100" y="3365500"/>
          <p14:tracePt t="32482" x="5418138" y="3365500"/>
          <p14:tracePt t="32499" x="5480050" y="3371850"/>
          <p14:tracePt t="32516" x="5537200" y="3378200"/>
          <p14:tracePt t="32532" x="5611813" y="3382963"/>
          <p14:tracePt t="32549" x="5680075" y="3389313"/>
          <p14:tracePt t="32566" x="5754688" y="3394075"/>
          <p14:tracePt t="32582" x="5822950" y="3400425"/>
          <p14:tracePt t="32599" x="5886450" y="3406775"/>
          <p14:tracePt t="32616" x="5949950" y="3411538"/>
          <p14:tracePt t="32632" x="6022975" y="3411538"/>
          <p14:tracePt t="32649" x="6057900" y="3417888"/>
          <p14:tracePt t="32666" x="6103938" y="3422650"/>
          <p14:tracePt t="32682" x="6149975" y="3422650"/>
          <p14:tracePt t="32699" x="6194425" y="3429000"/>
          <p14:tracePt t="32716" x="6229350" y="3429000"/>
          <p14:tracePt t="32732" x="6264275" y="3429000"/>
          <p14:tracePt t="32749" x="6292850" y="3429000"/>
          <p14:tracePt t="32766" x="6315075" y="3429000"/>
          <p14:tracePt t="32782" x="6350000" y="3429000"/>
          <p14:tracePt t="32799" x="6394450" y="3429000"/>
          <p14:tracePt t="32816" x="6435725" y="3429000"/>
          <p14:tracePt t="32832" x="6503988" y="3435350"/>
          <p14:tracePt t="32849" x="6543675" y="3435350"/>
          <p14:tracePt t="32866" x="6565900" y="3435350"/>
          <p14:tracePt t="32882" x="6594475" y="3435350"/>
          <p14:tracePt t="32899" x="6607175" y="3435350"/>
          <p14:tracePt t="32916" x="6618288" y="3435350"/>
          <p14:tracePt t="32932" x="6635750" y="3435350"/>
          <p14:tracePt t="32949" x="6646863" y="3435350"/>
          <p14:tracePt t="32965" x="6664325" y="3435350"/>
          <p14:tracePt t="32982" x="6680200" y="3435350"/>
          <p14:tracePt t="32999" x="6708775" y="3435350"/>
          <p14:tracePt t="33016" x="6761163" y="3435350"/>
          <p14:tracePt t="33032" x="6864350" y="3451225"/>
          <p14:tracePt t="33049" x="6965950" y="3468688"/>
          <p14:tracePt t="33066" x="7086600" y="3479800"/>
          <p14:tracePt t="33083" x="7194550" y="3497263"/>
          <p14:tracePt t="33099" x="7304088" y="3503613"/>
          <p14:tracePt t="33116" x="7394575" y="3508375"/>
          <p14:tracePt t="33132" x="7486650" y="3525838"/>
          <p14:tracePt t="33149" x="7550150" y="3532188"/>
          <p14:tracePt t="33166" x="7589838" y="3532188"/>
          <p14:tracePt t="33182" x="7623175" y="3532188"/>
          <p14:tracePt t="33199" x="7640638" y="3532188"/>
          <p14:tracePt t="33216" x="7651750" y="3532188"/>
          <p14:tracePt t="33216" x="7664450" y="3532188"/>
          <p14:tracePt t="33233" x="7680325" y="3532188"/>
          <p14:tracePt t="33249" x="7708900" y="3525838"/>
          <p14:tracePt t="33266" x="7732713" y="3525838"/>
          <p14:tracePt t="33282" x="7761288" y="3521075"/>
          <p14:tracePt t="33299" x="7783513" y="3521075"/>
          <p14:tracePt t="33316" x="7818438" y="3514725"/>
          <p14:tracePt t="33333" x="7847013" y="3514725"/>
          <p14:tracePt t="33349" x="7880350" y="3514725"/>
          <p14:tracePt t="33365" x="7904163" y="3508375"/>
          <p14:tracePt t="33382" x="7932738" y="3503613"/>
          <p14:tracePt t="33399" x="7978775" y="3503613"/>
          <p14:tracePt t="33399" x="8007350" y="3503613"/>
          <p14:tracePt t="33417" x="8029575" y="3503613"/>
          <p14:tracePt t="33432" x="8121650" y="3503613"/>
          <p14:tracePt t="33449" x="8172450" y="3503613"/>
          <p14:tracePt t="33466" x="8207375" y="3503613"/>
          <p14:tracePt t="33482" x="8229600" y="3503613"/>
          <p14:tracePt t="33499" x="8235950" y="3503613"/>
          <p14:tracePt t="33516" x="8240713" y="3503613"/>
          <p14:tracePt t="33532" x="8247063" y="3503613"/>
          <p14:tracePt t="33586" x="8251825" y="3503613"/>
          <p14:tracePt t="33626" x="8258175" y="3503613"/>
          <p14:tracePt t="33673" x="8269288" y="3503613"/>
          <p14:tracePt t="33729" x="8275638" y="3503613"/>
          <p14:tracePt t="33742" x="8280400" y="3503613"/>
          <p14:tracePt t="33754" x="8286750" y="3503613"/>
          <p14:tracePt t="33762" x="8293100" y="3503613"/>
          <p14:tracePt t="33769" x="8304213" y="3503613"/>
          <p14:tracePt t="33783" x="8326438" y="3497263"/>
          <p14:tracePt t="33800" x="8355013" y="3497263"/>
          <p14:tracePt t="33817" x="8383588" y="3492500"/>
          <p14:tracePt t="33833" x="8423275" y="3492500"/>
          <p14:tracePt t="33850" x="8458200" y="3486150"/>
          <p14:tracePt t="33867" x="8475663" y="3479800"/>
          <p14:tracePt t="33883" x="8486775" y="3475038"/>
          <p14:tracePt t="34137" x="0" y="0"/>
        </p14:tracePtLst>
        <p14:tracePtLst>
          <p14:tracePt t="35098" x="4664075" y="2063750"/>
          <p14:tracePt t="35242" x="4668838" y="2063750"/>
          <p14:tracePt t="35250" x="4679950" y="2057400"/>
          <p14:tracePt t="35250" x="4692650" y="2051050"/>
          <p14:tracePt t="35266" x="4697413" y="2051050"/>
          <p14:tracePt t="35267" x="4721225" y="2046288"/>
          <p14:tracePt t="35283" x="4725988" y="2046288"/>
          <p14:tracePt t="35300" x="4749800" y="2046288"/>
          <p14:tracePt t="35317" x="4754563" y="2039938"/>
          <p14:tracePt t="35333" x="4765675" y="2039938"/>
          <p14:tracePt t="35350" x="4772025" y="2039938"/>
          <p14:tracePt t="35386" x="4783138" y="2035175"/>
          <p14:tracePt t="35402" x="4794250" y="2035175"/>
          <p14:tracePt t="35409" x="4800600" y="2035175"/>
          <p14:tracePt t="35416" x="4822825" y="2028825"/>
          <p14:tracePt t="35433" x="4875213" y="2022475"/>
          <p14:tracePt t="35450" x="4921250" y="2017713"/>
          <p14:tracePt t="35466" x="4965700" y="2017713"/>
          <p14:tracePt t="35483" x="5022850" y="2017713"/>
          <p14:tracePt t="35500" x="5075238" y="2017713"/>
          <p14:tracePt t="35517" x="5126038" y="2017713"/>
          <p14:tracePt t="35533" x="5189538" y="2017713"/>
          <p14:tracePt t="35550" x="5235575" y="2017713"/>
          <p14:tracePt t="35566" x="5268913" y="2017713"/>
          <p14:tracePt t="35583" x="5292725" y="2011363"/>
          <p14:tracePt t="35600" x="5308600" y="2011363"/>
          <p14:tracePt t="35616" x="5326063" y="2011363"/>
          <p14:tracePt t="35633" x="5365750" y="2011363"/>
          <p14:tracePt t="35650" x="5407025" y="2011363"/>
          <p14:tracePt t="35666" x="5457825" y="2017713"/>
          <p14:tracePt t="35683" x="5532438" y="2022475"/>
          <p14:tracePt t="35700" x="5600700" y="2028825"/>
          <p14:tracePt t="35717" x="5657850" y="2039938"/>
          <p14:tracePt t="35733" x="5708650" y="2046288"/>
          <p14:tracePt t="35750" x="5749925" y="2051050"/>
          <p14:tracePt t="35766" x="5800725" y="2057400"/>
          <p14:tracePt t="35783" x="5864225" y="2057400"/>
          <p14:tracePt t="35800" x="5921375" y="2057400"/>
          <p14:tracePt t="35817" x="5972175" y="2057400"/>
          <p14:tracePt t="35833" x="6057900" y="2057400"/>
          <p14:tracePt t="35850" x="6108700" y="2057400"/>
          <p14:tracePt t="35867" x="6161088" y="2051050"/>
          <p14:tracePt t="35883" x="6211888" y="2046288"/>
          <p14:tracePt t="35900" x="6264275" y="2046288"/>
          <p14:tracePt t="35917" x="6321425" y="2046288"/>
          <p14:tracePt t="35933" x="6378575" y="2039938"/>
          <p14:tracePt t="35950" x="6418263" y="2039938"/>
          <p14:tracePt t="35966" x="6457950" y="2039938"/>
          <p14:tracePt t="35983" x="6486525" y="2039938"/>
          <p14:tracePt t="36000" x="6521450" y="2039938"/>
          <p14:tracePt t="36017" x="6537325" y="2039938"/>
          <p14:tracePt t="36033" x="6565900" y="2039938"/>
          <p14:tracePt t="36050" x="6583363" y="2039938"/>
          <p14:tracePt t="36066" x="6611938" y="2039938"/>
          <p14:tracePt t="36083" x="6640513" y="2039938"/>
          <p14:tracePt t="36100" x="6664325" y="2039938"/>
          <p14:tracePt t="36116" x="6697663" y="2039938"/>
          <p14:tracePt t="36134" x="6708775" y="2039938"/>
          <p14:tracePt t="36150" x="6726238" y="2039938"/>
          <p14:tracePt t="36166" x="6732588" y="2039938"/>
          <p14:tracePt t="36183" x="6743700" y="2039938"/>
          <p14:tracePt t="36200" x="6754813" y="2039938"/>
          <p14:tracePt t="36216" x="6772275" y="2039938"/>
          <p14:tracePt t="36233" x="6794500" y="2039938"/>
          <p14:tracePt t="36250" x="6811963" y="2039938"/>
          <p14:tracePt t="36266" x="6829425" y="2039938"/>
          <p14:tracePt t="36283" x="6858000" y="2039938"/>
          <p14:tracePt t="36300" x="6875463" y="2039938"/>
          <p14:tracePt t="36316" x="6892925" y="2039938"/>
          <p14:tracePt t="36333" x="6915150" y="2039938"/>
          <p14:tracePt t="36350" x="6932613" y="2039938"/>
          <p14:tracePt t="36367" x="6954838" y="2039938"/>
          <p14:tracePt t="36383" x="6983413" y="2046288"/>
          <p14:tracePt t="36400" x="7007225" y="2046288"/>
          <p14:tracePt t="36416" x="7018338" y="2051050"/>
          <p14:tracePt t="36433" x="7040563" y="2051050"/>
          <p14:tracePt t="36450" x="7058025" y="2051050"/>
          <p14:tracePt t="36466" x="7069138" y="2051050"/>
          <p14:tracePt t="36483" x="7104063" y="2051050"/>
          <p14:tracePt t="36500" x="7126288" y="2057400"/>
          <p14:tracePt t="36516" x="7150100" y="2057400"/>
          <p14:tracePt t="36533" x="7178675" y="2057400"/>
          <p14:tracePt t="36550" x="7189788" y="2057400"/>
          <p14:tracePt t="36566" x="7194550" y="2057400"/>
          <p14:tracePt t="36583" x="7200900" y="2057400"/>
          <p14:tracePt t="36601" x="7212013" y="2057400"/>
          <p14:tracePt t="36617" x="7229475" y="2057400"/>
          <p14:tracePt t="36634" x="7246938" y="2057400"/>
          <p14:tracePt t="36650" x="7258050" y="2057400"/>
          <p14:tracePt t="36667" x="7286625" y="2057400"/>
          <p14:tracePt t="36683" x="7297738" y="2057400"/>
          <p14:tracePt t="36700" x="7308850" y="2057400"/>
          <p14:tracePt t="36716" x="7326313" y="2057400"/>
          <p14:tracePt t="36733" x="7332663" y="2057400"/>
          <p14:tracePt t="36750" x="7350125" y="2057400"/>
          <p14:tracePt t="36766" x="7354888" y="2057400"/>
          <p14:tracePt t="36783" x="7366000" y="2057400"/>
          <p14:tracePt t="36800" x="7372350" y="2057400"/>
          <p14:tracePt t="36857" x="7378700" y="2057400"/>
          <p14:tracePt t="36873" x="7389813" y="2057400"/>
          <p14:tracePt t="36889" x="7394575" y="2057400"/>
          <p14:tracePt t="36899" x="7400925" y="2057400"/>
          <p14:tracePt t="36900" x="7412038" y="2057400"/>
          <p14:tracePt t="36937" x="7418388" y="2057400"/>
          <p14:tracePt t="36953" x="7423150" y="2057400"/>
          <p14:tracePt t="36970" x="7429500" y="2057400"/>
          <p14:tracePt t="36970" x="7440613" y="2057400"/>
          <p14:tracePt t="36993" x="7446963" y="2057400"/>
          <p14:tracePt t="37017" x="7451725" y="2057400"/>
          <p14:tracePt t="37033" x="7458075" y="2057400"/>
          <p14:tracePt t="37034" x="7464425" y="2057400"/>
          <p14:tracePt t="37050" x="7475538" y="2057400"/>
          <p14:tracePt t="37066" x="7486650" y="2063750"/>
          <p14:tracePt t="37083" x="7493000" y="2063750"/>
          <p14:tracePt t="37185" x="7497763" y="2063750"/>
          <p14:tracePt t="37209" x="7508875" y="2068513"/>
          <p14:tracePt t="37225" x="7515225" y="2068513"/>
          <p14:tracePt t="37233" x="7521575" y="2068513"/>
          <p14:tracePt t="37234" x="7537450" y="2074863"/>
          <p14:tracePt t="37250" x="7550150" y="2079625"/>
          <p14:tracePt t="37267" x="7561263" y="2085975"/>
          <p14:tracePt t="37283" x="7566025" y="2085975"/>
          <p14:tracePt t="37473" x="7578725" y="2092325"/>
          <p14:tracePt t="37497" x="7583488" y="2097088"/>
          <p14:tracePt t="37553" x="7589838" y="2097088"/>
          <p14:tracePt t="37561" x="7594600" y="2097088"/>
          <p14:tracePt t="37569" x="7607300" y="2103438"/>
          <p14:tracePt t="37577" x="7612063" y="2108200"/>
          <p14:tracePt t="37585" x="7629525" y="2114550"/>
          <p14:tracePt t="37600" x="7635875" y="2120900"/>
          <p14:tracePt t="37616" x="7646988" y="2120900"/>
          <p14:tracePt t="37881" x="7646988" y="2125663"/>
          <p14:tracePt t="37882" x="7651750" y="2136775"/>
          <p14:tracePt t="37905" x="7658100" y="2149475"/>
          <p14:tracePt t="37916" x="7669213" y="2154238"/>
          <p14:tracePt t="37917" x="7675563" y="2165350"/>
          <p14:tracePt t="37933" x="7680325" y="2178050"/>
          <p14:tracePt t="37950" x="7680325" y="2182813"/>
          <p14:tracePt t="37966" x="7693025" y="2182813"/>
          <p14:tracePt t="37983" x="7693025" y="2189163"/>
          <p14:tracePt t="38073" x="7693025" y="2193925"/>
          <p14:tracePt t="38137" x="7697788" y="2193925"/>
          <p14:tracePt t="38146" x="7697788" y="2200275"/>
          <p14:tracePt t="38151" x="7697788" y="2211388"/>
          <p14:tracePt t="38166" x="7704138" y="2217738"/>
          <p14:tracePt t="38167" x="7708900" y="2228850"/>
          <p14:tracePt t="38183" x="7715250" y="2239963"/>
          <p14:tracePt t="38200" x="7721600" y="2251075"/>
          <p14:tracePt t="38216" x="7726363" y="2274888"/>
          <p14:tracePt t="38233" x="7732713" y="2286000"/>
          <p14:tracePt t="38250" x="7732713" y="2292350"/>
          <p14:tracePt t="38266" x="7737475" y="2303463"/>
          <p14:tracePt t="38283" x="7743825" y="2314575"/>
          <p14:tracePt t="38300" x="7750175" y="2325688"/>
          <p14:tracePt t="38316" x="7754938" y="2336800"/>
          <p14:tracePt t="38333" x="7754938" y="2349500"/>
          <p14:tracePt t="38350" x="7761288" y="2360613"/>
          <p14:tracePt t="38366" x="7766050" y="2371725"/>
          <p14:tracePt t="38383" x="7766050" y="2382838"/>
          <p14:tracePt t="38400" x="7772400" y="2393950"/>
          <p14:tracePt t="38417" x="7778750" y="2422525"/>
          <p14:tracePt t="38433" x="7778750" y="2463800"/>
          <p14:tracePt t="38450" x="7778750" y="2479675"/>
          <p14:tracePt t="38466" x="7783513" y="2497138"/>
          <p14:tracePt t="38483" x="7783513" y="2503488"/>
          <p14:tracePt t="38499" x="7789863" y="2514600"/>
          <p14:tracePt t="38516" x="7789863" y="2525713"/>
          <p14:tracePt t="38533" x="7789863" y="2532063"/>
          <p14:tracePt t="38550" x="7789863" y="2549525"/>
          <p14:tracePt t="38566" x="7794625" y="2560638"/>
          <p14:tracePt t="38583" x="7794625" y="2565400"/>
          <p14:tracePt t="38600" x="7794625" y="2578100"/>
          <p14:tracePt t="38616" x="7794625" y="2593975"/>
          <p14:tracePt t="38633" x="7794625" y="2622550"/>
          <p14:tracePt t="38650" x="7794625" y="2635250"/>
          <p14:tracePt t="38666" x="7794625" y="2651125"/>
          <p14:tracePt t="38683" x="7794625" y="2657475"/>
          <p14:tracePt t="38700" x="7794625" y="2668588"/>
          <p14:tracePt t="38716" x="7794625" y="2679700"/>
          <p14:tracePt t="38733" x="7800975" y="2692400"/>
          <p14:tracePt t="38749" x="7800975" y="2714625"/>
          <p14:tracePt t="38766" x="7800975" y="2720975"/>
          <p14:tracePt t="38782" x="7800975" y="2732088"/>
          <p14:tracePt t="38799" x="7807325" y="2743200"/>
          <p14:tracePt t="38816" x="7807325" y="2754313"/>
          <p14:tracePt t="38833" x="7807325" y="2771775"/>
          <p14:tracePt t="38850" x="7812088" y="2789238"/>
          <p14:tracePt t="38866" x="7812088" y="2800350"/>
          <p14:tracePt t="38883" x="7812088" y="2811463"/>
          <p14:tracePt t="38900" x="7818438" y="2817813"/>
          <p14:tracePt t="38916" x="7818438" y="2840038"/>
          <p14:tracePt t="38933" x="7818438" y="2851150"/>
          <p14:tracePt t="38950" x="7823200" y="2868613"/>
          <p14:tracePt t="38966" x="7823200" y="2892425"/>
          <p14:tracePt t="38983" x="7823200" y="2908300"/>
          <p14:tracePt t="38999" x="7829550" y="2925763"/>
          <p14:tracePt t="39016" x="7829550" y="2949575"/>
          <p14:tracePt t="39033" x="7835900" y="2989263"/>
          <p14:tracePt t="39050" x="7835900" y="3011488"/>
          <p14:tracePt t="39066" x="7840663" y="3040063"/>
          <p14:tracePt t="39083" x="7847013" y="3051175"/>
          <p14:tracePt t="39100" x="7847013" y="3063875"/>
          <p14:tracePt t="39137" x="7847013" y="3074988"/>
          <p14:tracePt t="39153" x="7847013" y="3086100"/>
          <p14:tracePt t="39169" x="7847013" y="3092450"/>
          <p14:tracePt t="39185" x="7847013" y="3097213"/>
          <p14:tracePt t="39186" x="7847013" y="3103563"/>
          <p14:tracePt t="39200" x="7847013" y="3108325"/>
          <p14:tracePt t="39216" x="7847013" y="3121025"/>
          <p14:tracePt t="39233" x="7847013" y="3149600"/>
          <p14:tracePt t="39250" x="7847013" y="3171825"/>
          <p14:tracePt t="39266" x="7840663" y="3189288"/>
          <p14:tracePt t="39283" x="7840663" y="3200400"/>
          <p14:tracePt t="39299" x="7840663" y="3217863"/>
          <p14:tracePt t="39316" x="7840663" y="3228975"/>
          <p14:tracePt t="39333" x="7835900" y="3246438"/>
          <p14:tracePt t="39350" x="7835900" y="3263900"/>
          <p14:tracePt t="39366" x="7829550" y="3275013"/>
          <p14:tracePt t="39383" x="7829550" y="3286125"/>
          <p14:tracePt t="39399" x="7823200" y="3314700"/>
          <p14:tracePt t="39417" x="7823200" y="3360738"/>
          <p14:tracePt t="39433" x="7818438" y="3389313"/>
          <p14:tracePt t="39450" x="7812088" y="3417888"/>
          <p14:tracePt t="39466" x="7800975" y="3446463"/>
          <p14:tracePt t="39483" x="7794625" y="3486150"/>
          <p14:tracePt t="39499" x="7789863" y="3525838"/>
          <p14:tracePt t="39516" x="7783513" y="3560763"/>
          <p14:tracePt t="39533" x="7778750" y="3606800"/>
          <p14:tracePt t="39550" x="7772400" y="3646488"/>
          <p14:tracePt t="39566" x="7766050" y="3686175"/>
          <p14:tracePt t="39583" x="7766050" y="3714750"/>
          <p14:tracePt t="39599" x="7761288" y="3749675"/>
          <p14:tracePt t="39616" x="7761288" y="3771900"/>
          <p14:tracePt t="39633" x="7761288" y="3817938"/>
          <p14:tracePt t="39650" x="7761288" y="3857625"/>
          <p14:tracePt t="39666" x="7766050" y="3903663"/>
          <p14:tracePt t="39683" x="7766050" y="3937000"/>
          <p14:tracePt t="39699" x="7778750" y="3983038"/>
          <p14:tracePt t="39716" x="7778750" y="4029075"/>
          <p14:tracePt t="39733" x="7789863" y="4079875"/>
          <p14:tracePt t="39749" x="7794625" y="4132263"/>
          <p14:tracePt t="39766" x="7794625" y="4165600"/>
          <p14:tracePt t="39783" x="7800975" y="4194175"/>
          <p14:tracePt t="39800" x="7800975" y="4217988"/>
          <p14:tracePt t="39816" x="7800975" y="4222750"/>
          <p14:tracePt t="39833" x="7800975" y="4229100"/>
          <p14:tracePt t="39850" x="7800975" y="4235450"/>
          <p14:tracePt t="39937" x="7812088" y="4217988"/>
          <p14:tracePt t="39945" x="7818438" y="4200525"/>
          <p14:tracePt t="39953" x="7823200" y="4171950"/>
          <p14:tracePt t="39961" x="7823200" y="4132263"/>
          <p14:tracePt t="39966" x="7840663" y="4000500"/>
          <p14:tracePt t="39983" x="7858125" y="3835400"/>
          <p14:tracePt t="40000" x="7858125" y="3663950"/>
          <p14:tracePt t="40016" x="7851775" y="3486150"/>
          <p14:tracePt t="40033" x="7847013" y="3382963"/>
          <p14:tracePt t="40050" x="7829550" y="3263900"/>
          <p14:tracePt t="40066" x="7823200" y="3125788"/>
          <p14:tracePt t="40083" x="7800975" y="3000375"/>
          <p14:tracePt t="40100" x="7794625" y="2897188"/>
          <p14:tracePt t="40116" x="7789863" y="2806700"/>
          <p14:tracePt t="40133" x="7778750" y="2725738"/>
          <p14:tracePt t="40150" x="7772400" y="2646363"/>
          <p14:tracePt t="40166" x="7766050" y="2582863"/>
          <p14:tracePt t="40183" x="7754938" y="2520950"/>
          <p14:tracePt t="40200" x="7750175" y="2468563"/>
          <p14:tracePt t="40216" x="7743825" y="2406650"/>
          <p14:tracePt t="40216" x="7743825" y="2389188"/>
          <p14:tracePt t="40233" x="7737475" y="2354263"/>
          <p14:tracePt t="40249" x="7732713" y="2320925"/>
          <p14:tracePt t="40266" x="7726363" y="2292350"/>
          <p14:tracePt t="40283" x="7726363" y="2257425"/>
          <p14:tracePt t="40300" x="7721600" y="2235200"/>
          <p14:tracePt t="40316" x="7721600" y="2217738"/>
          <p14:tracePt t="40333" x="7721600" y="2200275"/>
          <p14:tracePt t="40349" x="7721600" y="2189163"/>
          <p14:tracePt t="40366" x="7721600" y="2178050"/>
          <p14:tracePt t="40537" x="7721600" y="2182813"/>
          <p14:tracePt t="40545" x="7721600" y="2211388"/>
          <p14:tracePt t="40553" x="7721600" y="2246313"/>
          <p14:tracePt t="40560" x="7726363" y="2274888"/>
          <p14:tracePt t="40567" x="7732713" y="2354263"/>
          <p14:tracePt t="40583" x="7737475" y="2435225"/>
          <p14:tracePt t="40600" x="7750175" y="2514600"/>
          <p14:tracePt t="40616" x="7754938" y="2600325"/>
          <p14:tracePt t="40616" x="7754938" y="2646363"/>
          <p14:tracePt t="40633" x="7766050" y="2736850"/>
          <p14:tracePt t="40649" x="7772400" y="2828925"/>
          <p14:tracePt t="40666" x="7778750" y="2892425"/>
          <p14:tracePt t="40683" x="7789863" y="2943225"/>
          <p14:tracePt t="40700" x="7789863" y="2982913"/>
          <p14:tracePt t="40716" x="7794625" y="3011488"/>
          <p14:tracePt t="40733" x="7794625" y="3046413"/>
          <p14:tracePt t="40750" x="7794625" y="3074988"/>
          <p14:tracePt t="40766" x="7794625" y="3103563"/>
          <p14:tracePt t="40783" x="7794625" y="3132138"/>
          <p14:tracePt t="40800" x="7794625" y="3165475"/>
          <p14:tracePt t="40816" x="7794625" y="3206750"/>
          <p14:tracePt t="40816" x="7789863" y="3228975"/>
          <p14:tracePt t="40833" x="7783513" y="3279775"/>
          <p14:tracePt t="40849" x="7778750" y="3325813"/>
          <p14:tracePt t="40866" x="7766050" y="3382963"/>
          <p14:tracePt t="40883" x="7761288" y="3440113"/>
          <p14:tracePt t="40900" x="7754938" y="3503613"/>
          <p14:tracePt t="40916" x="7750175" y="3554413"/>
          <p14:tracePt t="40933" x="7743825" y="3594100"/>
          <p14:tracePt t="40949" x="7737475" y="3635375"/>
          <p14:tracePt t="40966" x="7737475" y="3663950"/>
          <p14:tracePt t="40983" x="7732713" y="3675063"/>
          <p14:tracePt t="41073" x="7732713" y="3651250"/>
          <p14:tracePt t="41081" x="7737475" y="3582988"/>
          <p14:tracePt t="41088" x="7737475" y="3492500"/>
          <p14:tracePt t="41099" x="7737475" y="3389313"/>
          <p14:tracePt t="41100" x="7708900" y="3165475"/>
          <p14:tracePt t="41116" x="7651750" y="2914650"/>
          <p14:tracePt t="41133" x="7578725" y="2686050"/>
          <p14:tracePt t="41149" x="7521575" y="2497138"/>
          <p14:tracePt t="41166" x="7458075" y="2360613"/>
          <p14:tracePt t="41183" x="7423150" y="2268538"/>
          <p14:tracePt t="41200" x="7394575" y="2193925"/>
          <p14:tracePt t="41216" x="7366000" y="2136775"/>
          <p14:tracePt t="41216" x="7354888" y="2108200"/>
          <p14:tracePt t="41233" x="7337425" y="2068513"/>
          <p14:tracePt t="41249" x="7326313" y="2046288"/>
          <p14:tracePt t="41266" x="7315200" y="2017713"/>
          <p14:tracePt t="41283" x="7315200" y="2000250"/>
          <p14:tracePt t="41299" x="7304088" y="1965325"/>
          <p14:tracePt t="41316" x="7286625" y="1949450"/>
          <p14:tracePt t="41333" x="7286625" y="1936750"/>
          <p14:tracePt t="41417" x="7280275" y="1931988"/>
          <p14:tracePt t="41433" x="7275513" y="1931988"/>
          <p14:tracePt t="41442" x="7269163" y="1931988"/>
          <p14:tracePt t="41450" x="7264400" y="1931988"/>
          <p14:tracePt t="41466" x="7258050" y="1925638"/>
          <p14:tracePt t="41467" x="7251700" y="1925638"/>
          <p14:tracePt t="41483" x="7240588" y="1925638"/>
          <p14:tracePt t="41499" x="7229475" y="1925638"/>
          <p14:tracePt t="41516" x="7223125" y="1925638"/>
          <p14:tracePt t="41533" x="7212013" y="1925638"/>
          <p14:tracePt t="41549" x="7207250" y="1925638"/>
          <p14:tracePt t="41566" x="7194550" y="1925638"/>
          <p14:tracePt t="41583" x="7189788" y="1925638"/>
          <p14:tracePt t="41599" x="7172325" y="1931988"/>
          <p14:tracePt t="41616" x="7154863" y="1943100"/>
          <p14:tracePt t="41633" x="7121525" y="1954213"/>
          <p14:tracePt t="41650" x="7115175" y="1954213"/>
          <p14:tracePt t="41873" x="7121525" y="1954213"/>
          <p14:tracePt t="41882" x="7137400" y="1954213"/>
          <p14:tracePt t="41882" x="7154863" y="1954213"/>
          <p14:tracePt t="41899" x="7172325" y="1954213"/>
          <p14:tracePt t="41900" x="7212013" y="1954213"/>
          <p14:tracePt t="41916" x="7258050" y="1954213"/>
          <p14:tracePt t="41933" x="7304088" y="1960563"/>
          <p14:tracePt t="41950" x="7350125" y="1965325"/>
          <p14:tracePt t="41966" x="7383463" y="1971675"/>
          <p14:tracePt t="41983" x="7407275" y="1971675"/>
          <p14:tracePt t="41999" x="7418388" y="1978025"/>
          <p14:tracePt t="42016" x="7423150" y="1978025"/>
          <p14:tracePt t="42033" x="7435850" y="1982788"/>
          <p14:tracePt t="42049" x="7451725" y="1989138"/>
          <p14:tracePt t="42066" x="7469188" y="1993900"/>
          <p14:tracePt t="42083" x="7493000" y="2000250"/>
          <p14:tracePt t="42099" x="7508875" y="2011363"/>
          <p14:tracePt t="42116" x="7526338" y="2022475"/>
          <p14:tracePt t="42133" x="7537450" y="2028825"/>
          <p14:tracePt t="42149" x="7561263" y="2046288"/>
          <p14:tracePt t="42166" x="7572375" y="2063750"/>
          <p14:tracePt t="42183" x="7594600" y="2079625"/>
          <p14:tracePt t="42199" x="7607300" y="2103438"/>
          <p14:tracePt t="42217" x="7612063" y="2108200"/>
          <p14:tracePt t="42233" x="7618413" y="2120900"/>
          <p14:tracePt t="42250" x="7618413" y="2125663"/>
          <p14:tracePt t="42266" x="7623175" y="2136775"/>
          <p14:tracePt t="42283" x="7623175" y="2149475"/>
          <p14:tracePt t="42299" x="7623175" y="2171700"/>
          <p14:tracePt t="42316" x="7623175" y="2193925"/>
          <p14:tracePt t="42333" x="7623175" y="2206625"/>
          <p14:tracePt t="42350" x="7629525" y="2222500"/>
          <p14:tracePt t="42366" x="7629525" y="2235200"/>
          <p14:tracePt t="42383" x="7629525" y="2251075"/>
          <p14:tracePt t="42399" x="7640638" y="2274888"/>
          <p14:tracePt t="42416" x="7646988" y="2297113"/>
          <p14:tracePt t="42433" x="7664450" y="2325688"/>
          <p14:tracePt t="42450" x="7664450" y="2343150"/>
          <p14:tracePt t="42466" x="7669213" y="2354263"/>
          <p14:tracePt t="42483" x="7669213" y="2365375"/>
          <p14:tracePt t="42499" x="7675563" y="2382838"/>
          <p14:tracePt t="42516" x="7675563" y="2406650"/>
          <p14:tracePt t="42533" x="7686675" y="2446338"/>
          <p14:tracePt t="42549" x="7693025" y="2486025"/>
          <p14:tracePt t="42566" x="7697788" y="2525713"/>
          <p14:tracePt t="42583" x="7704138" y="2549525"/>
          <p14:tracePt t="42599" x="7704138" y="2560638"/>
          <p14:tracePt t="42616" x="7708900" y="2589213"/>
          <p14:tracePt t="42633" x="7715250" y="2622550"/>
          <p14:tracePt t="42650" x="7715250" y="2651125"/>
          <p14:tracePt t="42666" x="7721600" y="2692400"/>
          <p14:tracePt t="42684" x="7721600" y="2714625"/>
          <p14:tracePt t="42699" x="7721600" y="2749550"/>
          <p14:tracePt t="42716" x="7721600" y="2771775"/>
          <p14:tracePt t="42733" x="7721600" y="2794000"/>
          <p14:tracePt t="42749" x="7721600" y="2840038"/>
          <p14:tracePt t="42766" x="7715250" y="2879725"/>
          <p14:tracePt t="42783" x="7708900" y="2908300"/>
          <p14:tracePt t="42799" x="7708900" y="2943225"/>
          <p14:tracePt t="42816" x="7704138" y="2971800"/>
          <p14:tracePt t="42833" x="7697788" y="3035300"/>
          <p14:tracePt t="42850" x="7693025" y="3068638"/>
          <p14:tracePt t="42866" x="7686675" y="3114675"/>
          <p14:tracePt t="42883" x="7680325" y="3160713"/>
          <p14:tracePt t="42899" x="7675563" y="3206750"/>
          <p14:tracePt t="42916" x="7669213" y="3240088"/>
          <p14:tracePt t="42933" x="7664450" y="3275013"/>
          <p14:tracePt t="42949" x="7664450" y="3297238"/>
          <p14:tracePt t="42966" x="7658100" y="3325813"/>
          <p14:tracePt t="42983" x="7658100" y="3343275"/>
          <p14:tracePt t="42999" x="7651750" y="3360738"/>
          <p14:tracePt t="43016" x="7651750" y="3389313"/>
          <p14:tracePt t="43033" x="7646988" y="3422650"/>
          <p14:tracePt t="43049" x="7646988" y="3440113"/>
          <p14:tracePt t="43066" x="7640638" y="3468688"/>
          <p14:tracePt t="43083" x="7640638" y="3492500"/>
          <p14:tracePt t="43099" x="7640638" y="3521075"/>
          <p14:tracePt t="43116" x="7640638" y="3549650"/>
          <p14:tracePt t="43133" x="7646988" y="3571875"/>
          <p14:tracePt t="43149" x="7646988" y="3606800"/>
          <p14:tracePt t="43166" x="7646988" y="3640138"/>
          <p14:tracePt t="43183" x="7646988" y="3679825"/>
          <p14:tracePt t="43199" x="7651750" y="3721100"/>
          <p14:tracePt t="43216" x="7658100" y="3749675"/>
          <p14:tracePt t="43233" x="7664450" y="3789363"/>
          <p14:tracePt t="43250" x="7669213" y="3817938"/>
          <p14:tracePt t="43267" x="7669213" y="3846513"/>
          <p14:tracePt t="43283" x="7675563" y="3879850"/>
          <p14:tracePt t="43299" x="7680325" y="3908425"/>
          <p14:tracePt t="43316" x="7686675" y="3937000"/>
          <p14:tracePt t="43333" x="7693025" y="3960813"/>
          <p14:tracePt t="43349" x="7693025" y="3989388"/>
          <p14:tracePt t="43366" x="7697788" y="4017963"/>
          <p14:tracePt t="43383" x="7708900" y="4057650"/>
          <p14:tracePt t="43399" x="7726363" y="4097338"/>
          <p14:tracePt t="43416" x="7737475" y="4143375"/>
          <p14:tracePt t="43416" x="7743825" y="4160838"/>
          <p14:tracePt t="43433" x="7754938" y="4183063"/>
          <p14:tracePt t="43449" x="7766050" y="4211638"/>
          <p14:tracePt t="43467" x="7778750" y="4229100"/>
          <p14:tracePt t="43483" x="7783513" y="4257675"/>
          <p14:tracePt t="43499" x="7783513" y="4275138"/>
          <p14:tracePt t="43516" x="7789863" y="4286250"/>
          <p14:tracePt t="43533" x="7789863" y="4292600"/>
          <p14:tracePt t="43549" x="7789863" y="4297363"/>
          <p14:tracePt t="43566" x="7794625" y="4308475"/>
          <p14:tracePt t="43583" x="7794625" y="4314825"/>
          <p14:tracePt t="43599" x="7800975" y="4325938"/>
          <p14:tracePt t="43616" x="7800975" y="4332288"/>
          <p14:tracePt t="44128" x="0" y="0"/>
        </p14:tracePtLst>
        <p14:tracePtLst>
          <p14:tracePt t="49705" x="3171825" y="1593850"/>
          <p14:tracePt t="49962" x="3178175" y="1593850"/>
          <p14:tracePt t="49977" x="3182938" y="1593850"/>
          <p14:tracePt t="49992" x="3194050" y="1600200"/>
          <p14:tracePt t="49993" x="3211513" y="1600200"/>
          <p14:tracePt t="50000" x="3240088" y="1611313"/>
          <p14:tracePt t="50016" x="3279775" y="1617663"/>
          <p14:tracePt t="50016" x="3297238" y="1617663"/>
          <p14:tracePt t="50034" x="3336925" y="1628775"/>
          <p14:tracePt t="50050" x="3360738" y="1635125"/>
          <p14:tracePt t="50067" x="3389313" y="1639888"/>
          <p14:tracePt t="50083" x="3411538" y="1646238"/>
          <p14:tracePt t="50100" x="3440113" y="1651000"/>
          <p14:tracePt t="50117" x="3463925" y="1657350"/>
          <p14:tracePt t="50133" x="3475038" y="1657350"/>
          <p14:tracePt t="50150" x="3479800" y="1657350"/>
          <p14:tracePt t="50166" x="3492500" y="1663700"/>
          <p14:tracePt t="50183" x="3508375" y="1668463"/>
          <p14:tracePt t="50200" x="3525838" y="1674813"/>
          <p14:tracePt t="50217" x="3549650" y="1674813"/>
          <p14:tracePt t="50217" x="3560763" y="1679575"/>
          <p14:tracePt t="50234" x="3582988" y="1685925"/>
          <p14:tracePt t="50250" x="3600450" y="1685925"/>
          <p14:tracePt t="50267" x="3622675" y="1692275"/>
          <p14:tracePt t="50283" x="3663950" y="1703388"/>
          <p14:tracePt t="50300" x="3708400" y="1714500"/>
          <p14:tracePt t="50316" x="3778250" y="1736725"/>
          <p14:tracePt t="50333" x="3840163" y="1754188"/>
          <p14:tracePt t="50350" x="3897313" y="1771650"/>
          <p14:tracePt t="50367" x="3943350" y="1782763"/>
          <p14:tracePt t="50383" x="3978275" y="1793875"/>
          <p14:tracePt t="50400" x="4035425" y="1806575"/>
          <p14:tracePt t="50416" x="4092575" y="1828800"/>
          <p14:tracePt t="50433" x="4189413" y="1857375"/>
          <p14:tracePt t="50450" x="4251325" y="1879600"/>
          <p14:tracePt t="50467" x="4321175" y="1897063"/>
          <p14:tracePt t="50483" x="4383088" y="1914525"/>
          <p14:tracePt t="50501" x="4440238" y="1936750"/>
          <p14:tracePt t="50516" x="4497388" y="1954213"/>
          <p14:tracePt t="50533" x="4549775" y="1971675"/>
          <p14:tracePt t="50550" x="4618038" y="1993900"/>
          <p14:tracePt t="50567" x="4692650" y="2011363"/>
          <p14:tracePt t="50584" x="4772025" y="2039938"/>
          <p14:tracePt t="50600" x="4857750" y="2068513"/>
          <p14:tracePt t="50617" x="4921250" y="2085975"/>
          <p14:tracePt t="50617" x="4965700" y="2097088"/>
          <p14:tracePt t="50634" x="5040313" y="2120900"/>
          <p14:tracePt t="50650" x="5114925" y="2143125"/>
          <p14:tracePt t="50667" x="5189538" y="2160588"/>
          <p14:tracePt t="50683" x="5251450" y="2182813"/>
          <p14:tracePt t="50700" x="5326063" y="2200275"/>
          <p14:tracePt t="50716" x="5389563" y="2222500"/>
          <p14:tracePt t="50733" x="5435600" y="2239963"/>
          <p14:tracePt t="50751" x="5480050" y="2251075"/>
          <p14:tracePt t="50767" x="5521325" y="2263775"/>
          <p14:tracePt t="50783" x="5561013" y="2279650"/>
          <p14:tracePt t="50800" x="5594350" y="2292350"/>
          <p14:tracePt t="50816" x="5629275" y="2303463"/>
          <p14:tracePt t="50816" x="5646738" y="2308225"/>
          <p14:tracePt t="50834" x="5675313" y="2320925"/>
          <p14:tracePt t="50850" x="5708650" y="2332038"/>
          <p14:tracePt t="50867" x="5749925" y="2354263"/>
          <p14:tracePt t="50883" x="5800725" y="2371725"/>
          <p14:tracePt t="50900" x="5851525" y="2393950"/>
          <p14:tracePt t="50916" x="5908675" y="2411413"/>
          <p14:tracePt t="50933" x="5983288" y="2439988"/>
          <p14:tracePt t="50950" x="6051550" y="2457450"/>
          <p14:tracePt t="50967" x="6115050" y="2474913"/>
          <p14:tracePt t="50983" x="6165850" y="2486025"/>
          <p14:tracePt t="51000" x="6223000" y="2508250"/>
          <p14:tracePt t="51016" x="6286500" y="2525713"/>
          <p14:tracePt t="51034" x="6378575" y="2543175"/>
          <p14:tracePt t="51051" x="6451600" y="2571750"/>
          <p14:tracePt t="51068" x="6515100" y="2593975"/>
          <p14:tracePt t="51084" x="6600825" y="2622550"/>
          <p14:tracePt t="51101" x="6680200" y="2640013"/>
          <p14:tracePt t="51118" x="6778625" y="2668588"/>
          <p14:tracePt t="51134" x="6880225" y="2697163"/>
          <p14:tracePt t="51151" x="6989763" y="2736850"/>
          <p14:tracePt t="51167" x="7104063" y="2778125"/>
          <p14:tracePt t="51184" x="7207250" y="2811463"/>
          <p14:tracePt t="51201" x="7292975" y="2840038"/>
          <p14:tracePt t="51218" x="7378700" y="2863850"/>
          <p14:tracePt t="51234" x="7480300" y="2897188"/>
          <p14:tracePt t="51251" x="7532688" y="2914650"/>
          <p14:tracePt t="51267" x="7561263" y="2925763"/>
          <p14:tracePt t="51284" x="7600950" y="2936875"/>
          <p14:tracePt t="51301" x="7635875" y="2954338"/>
          <p14:tracePt t="51318" x="7664450" y="2965450"/>
          <p14:tracePt t="51334" x="7693025" y="2978150"/>
          <p14:tracePt t="51351" x="7704138" y="2982913"/>
          <p14:tracePt t="51451" x="7704138" y="2989263"/>
          <p14:tracePt t="51460" x="7704138" y="3000375"/>
          <p14:tracePt t="51466" x="7704138" y="3017838"/>
          <p14:tracePt t="51480" x="7697788" y="3035300"/>
          <p14:tracePt t="51485" x="7693025" y="3051175"/>
          <p14:tracePt t="51501" x="7669213" y="3074988"/>
          <p14:tracePt t="51517" x="7629525" y="3097213"/>
          <p14:tracePt t="51534" x="7543800" y="3125788"/>
          <p14:tracePt t="51551" x="7435850" y="3149600"/>
          <p14:tracePt t="51567" x="7308850" y="3154363"/>
          <p14:tracePt t="51585" x="7150100" y="3160713"/>
          <p14:tracePt t="51601" x="6972300" y="3154363"/>
          <p14:tracePt t="51617" x="6778625" y="3121025"/>
          <p14:tracePt t="51634" x="6503988" y="3079750"/>
          <p14:tracePt t="51651" x="6326188" y="3063875"/>
          <p14:tracePt t="51667" x="6161088" y="3040063"/>
          <p14:tracePt t="51684" x="6007100" y="3028950"/>
          <p14:tracePt t="51701" x="5875338" y="3022600"/>
          <p14:tracePt t="51719" x="5778500" y="3022600"/>
          <p14:tracePt t="51734" x="5697538" y="3022600"/>
          <p14:tracePt t="51751" x="5578475" y="3017838"/>
          <p14:tracePt t="51767" x="5435600" y="3000375"/>
          <p14:tracePt t="51784" x="5257800" y="2978150"/>
          <p14:tracePt t="51801" x="5064125" y="2960688"/>
          <p14:tracePt t="51818" x="4875213" y="2943225"/>
          <p14:tracePt t="51834" x="4594225" y="2936875"/>
          <p14:tracePt t="51851" x="4371975" y="2936875"/>
          <p14:tracePt t="51867" x="4143375" y="2936875"/>
          <p14:tracePt t="51884" x="3879850" y="2949575"/>
          <p14:tracePt t="51901" x="3646488" y="2965450"/>
          <p14:tracePt t="51918" x="3429000" y="2989263"/>
          <p14:tracePt t="51934" x="3222625" y="3000375"/>
          <p14:tracePt t="51951" x="3040063" y="3006725"/>
          <p14:tracePt t="51967" x="2868613" y="2994025"/>
          <p14:tracePt t="51984" x="2725738" y="2982913"/>
          <p14:tracePt t="52001" x="2582863" y="2965450"/>
          <p14:tracePt t="52017" x="2468563" y="2949575"/>
          <p14:tracePt t="52034" x="2336800" y="2936875"/>
          <p14:tracePt t="52051" x="2246313" y="2921000"/>
          <p14:tracePt t="52067" x="2097088" y="2897188"/>
          <p14:tracePt t="52085" x="1936750" y="2886075"/>
          <p14:tracePt t="52101" x="1771650" y="2857500"/>
          <p14:tracePt t="52118" x="1622425" y="2846388"/>
          <p14:tracePt t="52134" x="1474788" y="2835275"/>
          <p14:tracePt t="52151" x="1336675" y="2822575"/>
          <p14:tracePt t="52167" x="1200150" y="2811463"/>
          <p14:tracePt t="52184" x="1092200" y="2806700"/>
          <p14:tracePt t="52201" x="1000125" y="2806700"/>
          <p14:tracePt t="52218" x="931863" y="2811463"/>
          <p14:tracePt t="52234" x="817563" y="2840038"/>
          <p14:tracePt t="52251" x="731838" y="2863850"/>
          <p14:tracePt t="52267" x="663575" y="2886075"/>
          <p14:tracePt t="52284" x="600075" y="2914650"/>
          <p14:tracePt t="52301" x="565150" y="2943225"/>
          <p14:tracePt t="52317" x="531813" y="2971800"/>
          <p14:tracePt t="52334" x="508000" y="3000375"/>
          <p14:tracePt t="52351" x="479425" y="3046413"/>
          <p14:tracePt t="52367" x="450850" y="3103563"/>
          <p14:tracePt t="52384" x="439738" y="3149600"/>
          <p14:tracePt t="52401" x="434975" y="3194050"/>
          <p14:tracePt t="52418" x="434975" y="3246438"/>
          <p14:tracePt t="52434" x="450850" y="3314700"/>
          <p14:tracePt t="52451" x="474663" y="3354388"/>
          <p14:tracePt t="52467" x="503238" y="3400425"/>
          <p14:tracePt t="52484" x="549275" y="3446463"/>
          <p14:tracePt t="52501" x="639763" y="3514725"/>
          <p14:tracePt t="52517" x="760413" y="3582988"/>
          <p14:tracePt t="52534" x="931863" y="3657600"/>
          <p14:tracePt t="52551" x="1154113" y="3725863"/>
          <p14:tracePt t="52567" x="1463675" y="3789363"/>
          <p14:tracePt t="52584" x="1743075" y="3817938"/>
          <p14:tracePt t="52601" x="1971675" y="3817938"/>
          <p14:tracePt t="52618" x="2143125" y="3800475"/>
          <p14:tracePt t="52634" x="2382838" y="3736975"/>
          <p14:tracePt t="52651" x="2536825" y="3679825"/>
          <p14:tracePt t="52667" x="2663825" y="3617913"/>
          <p14:tracePt t="52684" x="2732088" y="3571875"/>
          <p14:tracePt t="52701" x="2771775" y="3536950"/>
          <p14:tracePt t="52717" x="2794000" y="3514725"/>
          <p14:tracePt t="52734" x="2806700" y="3479800"/>
          <p14:tracePt t="52751" x="2817813" y="3451225"/>
          <p14:tracePt t="52768" x="2817813" y="3417888"/>
          <p14:tracePt t="52784" x="2817813" y="3400425"/>
          <p14:tracePt t="52801" x="2817813" y="3389313"/>
          <p14:tracePt t="52817" x="2817813" y="3382963"/>
          <p14:tracePt t="52834" x="2817813" y="3378200"/>
          <p14:tracePt t="52946" x="2817813" y="3371850"/>
          <p14:tracePt t="52962" x="2806700" y="3360738"/>
          <p14:tracePt t="52970" x="2789238" y="3354388"/>
          <p14:tracePt t="52978" x="2778125" y="3336925"/>
          <p14:tracePt t="52986" x="2714625" y="3286125"/>
          <p14:tracePt t="53002" x="2646363" y="3240088"/>
          <p14:tracePt t="53017" x="2600325" y="3211513"/>
          <p14:tracePt t="53034" x="2593975" y="3200400"/>
          <p14:tracePt t="53242" x="2589213" y="3200400"/>
          <p14:tracePt t="53242" x="0" y="0"/>
        </p14:tracePtLst>
        <p14:tracePtLst>
          <p14:tracePt t="60770" x="4308475" y="2246313"/>
          <p14:tracePt t="61018" x="4314825" y="2246313"/>
          <p14:tracePt t="61027" x="4321175" y="2246313"/>
          <p14:tracePt t="61034" x="4332288" y="2246313"/>
          <p14:tracePt t="61034" x="4371975" y="2239963"/>
          <p14:tracePt t="61051" x="4418013" y="2222500"/>
          <p14:tracePt t="61067" x="4451350" y="2217738"/>
          <p14:tracePt t="61083" x="4486275" y="2211388"/>
          <p14:tracePt t="61100" x="4503738" y="2206625"/>
          <p14:tracePt t="61186" x="4503738" y="2193925"/>
          <p14:tracePt t="61194" x="4508500" y="2189163"/>
          <p14:tracePt t="61201" x="4508500" y="2182813"/>
          <p14:tracePt t="61202" x="4514850" y="2165350"/>
          <p14:tracePt t="61218" x="4514850" y="2154238"/>
          <p14:tracePt t="61218" x="4514850" y="2143125"/>
          <p14:tracePt t="61234" x="4514850" y="2132013"/>
          <p14:tracePt t="61250" x="4514850" y="2120900"/>
          <p14:tracePt t="61267" x="4521200" y="2114550"/>
          <p14:tracePt t="61426" x="4521200" y="2108200"/>
          <p14:tracePt t="61434" x="4508500" y="2103438"/>
          <p14:tracePt t="61450" x="4479925" y="2085975"/>
          <p14:tracePt t="61459" x="4468813" y="2079625"/>
          <p14:tracePt t="61467" x="4451350" y="2068513"/>
          <p14:tracePt t="61483" x="4446588" y="2063750"/>
          <p14:tracePt t="61500" x="4440238" y="2063750"/>
          <p14:tracePt t="61554" x="4440238" y="2057400"/>
          <p14:tracePt t="61562" x="4440238" y="2051050"/>
          <p14:tracePt t="61578" x="4440238" y="2046288"/>
          <p14:tracePt t="61602" x="4440238" y="2039938"/>
          <p14:tracePt t="61610" x="4440238" y="2035175"/>
          <p14:tracePt t="61619" x="4446588" y="2035175"/>
          <p14:tracePt t="61650" x="4451350" y="2028825"/>
          <p14:tracePt t="61666" x="4457700" y="2022475"/>
          <p14:tracePt t="61682" x="4464050" y="2017713"/>
          <p14:tracePt t="61693" x="4468813" y="2017713"/>
          <p14:tracePt t="61706" x="4479925" y="2017713"/>
          <p14:tracePt t="61714" x="4492625" y="2011363"/>
          <p14:tracePt t="61717" x="4514850" y="2006600"/>
          <p14:tracePt t="61734" x="4560888" y="2000250"/>
          <p14:tracePt t="61751" x="4611688" y="1989138"/>
          <p14:tracePt t="61767" x="4664075" y="1982788"/>
          <p14:tracePt t="61784" x="4703763" y="1978025"/>
          <p14:tracePt t="61800" x="4714875" y="1978025"/>
          <p14:tracePt t="61817" x="4725988" y="1978025"/>
          <p14:tracePt t="61833" x="4754563" y="1978025"/>
          <p14:tracePt t="61850" x="4778375" y="1971675"/>
          <p14:tracePt t="61867" x="4822825" y="1971675"/>
          <p14:tracePt t="61883" x="4857750" y="1965325"/>
          <p14:tracePt t="61900" x="4892675" y="1965325"/>
          <p14:tracePt t="61917" x="4914900" y="1965325"/>
          <p14:tracePt t="61933" x="4943475" y="1960563"/>
          <p14:tracePt t="61950" x="4965700" y="1960563"/>
          <p14:tracePt t="61967" x="4989513" y="1960563"/>
          <p14:tracePt t="61983" x="5006975" y="1960563"/>
          <p14:tracePt t="62000" x="5011738" y="1954213"/>
          <p14:tracePt t="62034" x="5018088" y="1954213"/>
          <p14:tracePt t="62034" x="5029200" y="1954213"/>
          <p14:tracePt t="62050" x="5040313" y="1954213"/>
          <p14:tracePt t="62067" x="5057775" y="1954213"/>
          <p14:tracePt t="62084" x="5092700" y="1954213"/>
          <p14:tracePt t="62100" x="5114925" y="1954213"/>
          <p14:tracePt t="62117" x="5143500" y="1954213"/>
          <p14:tracePt t="62133" x="5160963" y="1954213"/>
          <p14:tracePt t="62150" x="5194300" y="1954213"/>
          <p14:tracePt t="62167" x="5235575" y="1954213"/>
          <p14:tracePt t="62184" x="5268913" y="1960563"/>
          <p14:tracePt t="62200" x="5292725" y="1960563"/>
          <p14:tracePt t="62217" x="5308600" y="1960563"/>
          <p14:tracePt t="62217" x="5321300" y="1960563"/>
          <p14:tracePt t="62234" x="5337175" y="1965325"/>
          <p14:tracePt t="62251" x="5354638" y="1965325"/>
          <p14:tracePt t="62267" x="5372100" y="1965325"/>
          <p14:tracePt t="62284" x="5383213" y="1971675"/>
          <p14:tracePt t="62300" x="5394325" y="1971675"/>
          <p14:tracePt t="62317" x="5400675" y="1971675"/>
          <p14:tracePt t="62333" x="5411788" y="1971675"/>
          <p14:tracePt t="62350" x="5435600" y="1971675"/>
          <p14:tracePt t="62367" x="5468938" y="1978025"/>
          <p14:tracePt t="62384" x="5514975" y="1978025"/>
          <p14:tracePt t="62400" x="5549900" y="1982788"/>
          <p14:tracePt t="62417" x="5583238" y="1982788"/>
          <p14:tracePt t="62433" x="5629275" y="1989138"/>
          <p14:tracePt t="62450" x="5668963" y="1993900"/>
          <p14:tracePt t="62467" x="5703888" y="2000250"/>
          <p14:tracePt t="62484" x="5732463" y="2000250"/>
          <p14:tracePt t="62500" x="5754688" y="2006600"/>
          <p14:tracePt t="62517" x="5765800" y="2006600"/>
          <p14:tracePt t="62533" x="5783263" y="2006600"/>
          <p14:tracePt t="62550" x="5794375" y="2006600"/>
          <p14:tracePt t="62567" x="5811838" y="2006600"/>
          <p14:tracePt t="62584" x="5835650" y="2006600"/>
          <p14:tracePt t="62600" x="5851525" y="2006600"/>
          <p14:tracePt t="62617" x="5880100" y="2006600"/>
          <p14:tracePt t="62633" x="5932488" y="2006600"/>
          <p14:tracePt t="62650" x="5961063" y="2006600"/>
          <p14:tracePt t="62667" x="5994400" y="2000250"/>
          <p14:tracePt t="62684" x="6018213" y="2000250"/>
          <p14:tracePt t="62700" x="6046788" y="2000250"/>
          <p14:tracePt t="62717" x="6064250" y="2000250"/>
          <p14:tracePt t="62733" x="6086475" y="2000250"/>
          <p14:tracePt t="62751" x="6108700" y="2000250"/>
          <p14:tracePt t="62767" x="6137275" y="1993900"/>
          <p14:tracePt t="62783" x="6165850" y="1993900"/>
          <p14:tracePt t="62800" x="6194425" y="1993900"/>
          <p14:tracePt t="62817" x="6235700" y="1989138"/>
          <p14:tracePt t="62833" x="6286500" y="1989138"/>
          <p14:tracePt t="62850" x="6337300" y="1989138"/>
          <p14:tracePt t="62867" x="6389688" y="1982788"/>
          <p14:tracePt t="62883" x="6440488" y="1978025"/>
          <p14:tracePt t="62900" x="6492875" y="1978025"/>
          <p14:tracePt t="62917" x="6532563" y="1978025"/>
          <p14:tracePt t="62933" x="6572250" y="1978025"/>
          <p14:tracePt t="62950" x="6600825" y="1971675"/>
          <p14:tracePt t="62967" x="6640513" y="1971675"/>
          <p14:tracePt t="62983" x="6680200" y="1971675"/>
          <p14:tracePt t="63000" x="6732588" y="1971675"/>
          <p14:tracePt t="63017" x="6783388" y="1971675"/>
          <p14:tracePt t="63033" x="6875463" y="1978025"/>
          <p14:tracePt t="63050" x="6932613" y="1982788"/>
          <p14:tracePt t="63067" x="6994525" y="1989138"/>
          <p14:tracePt t="63083" x="7051675" y="1993900"/>
          <p14:tracePt t="63100" x="7115175" y="2006600"/>
          <p14:tracePt t="63117" x="7172325" y="2006600"/>
          <p14:tracePt t="63133" x="7212013" y="2011363"/>
          <p14:tracePt t="63150" x="7240588" y="2017713"/>
          <p14:tracePt t="63167" x="7264400" y="2017713"/>
          <p14:tracePt t="63183" x="7286625" y="2022475"/>
          <p14:tracePt t="63200" x="7308850" y="2022475"/>
          <p14:tracePt t="63217" x="7326313" y="2022475"/>
          <p14:tracePt t="63233" x="7354888" y="2028825"/>
          <p14:tracePt t="63251" x="7372350" y="2028825"/>
          <p14:tracePt t="63267" x="7383463" y="2028825"/>
          <p14:tracePt t="63530" x="7378700" y="2028825"/>
          <p14:tracePt t="63554" x="7372350" y="2028825"/>
          <p14:tracePt t="63570" x="7361238" y="2028825"/>
          <p14:tracePt t="63594" x="7354888" y="2028825"/>
          <p14:tracePt t="63599" x="7350125" y="2022475"/>
          <p14:tracePt t="63618" x="7343775" y="2022475"/>
          <p14:tracePt t="63634" x="7332663" y="2022475"/>
          <p14:tracePt t="63634" x="7326313" y="2022475"/>
          <p14:tracePt t="63650" x="7321550" y="2022475"/>
          <p14:tracePt t="63667" x="7315200" y="2022475"/>
          <p14:tracePt t="63683" x="7308850" y="2022475"/>
          <p14:tracePt t="63730" x="7304088" y="2022475"/>
          <p14:tracePt t="63745" x="7292975" y="2022475"/>
          <p14:tracePt t="63754" x="7286625" y="2022475"/>
          <p14:tracePt t="63762" x="7280275" y="2022475"/>
          <p14:tracePt t="63767" x="7269163" y="2022475"/>
          <p14:tracePt t="63783" x="7264400" y="2022475"/>
          <p14:tracePt t="63818" x="7251700" y="2022475"/>
          <p14:tracePt t="63842" x="7246938" y="2022475"/>
          <p14:tracePt t="63874" x="7240588" y="2022475"/>
          <p14:tracePt t="63882" x="7235825" y="2022475"/>
          <p14:tracePt t="63886" x="7229475" y="2011363"/>
          <p14:tracePt t="63900" x="7218363" y="2006600"/>
          <p14:tracePt t="63917" x="7207250" y="2006600"/>
          <p14:tracePt t="63954" x="7200900" y="2000250"/>
          <p14:tracePt t="63978" x="7194550" y="2000250"/>
          <p14:tracePt t="63994" x="7194550" y="1993900"/>
          <p14:tracePt t="64113" x="7194550" y="2000250"/>
          <p14:tracePt t="64126" x="7194550" y="2011363"/>
          <p14:tracePt t="64133" x="7194550" y="2035175"/>
          <p14:tracePt t="64133" x="7194550" y="2079625"/>
          <p14:tracePt t="64149" x="7189788" y="2143125"/>
          <p14:tracePt t="64166" x="7189788" y="2211388"/>
          <p14:tracePt t="64183" x="7183438" y="2286000"/>
          <p14:tracePt t="64199" x="7178675" y="2349500"/>
          <p14:tracePt t="64217" x="7172325" y="2371725"/>
          <p14:tracePt t="64282" x="7172325" y="2360613"/>
          <p14:tracePt t="64290" x="7172325" y="2349500"/>
          <p14:tracePt t="64300" x="7165975" y="2332038"/>
          <p14:tracePt t="64300" x="7165975" y="2292350"/>
          <p14:tracePt t="64316" x="7161213" y="2251075"/>
          <p14:tracePt t="64333" x="7161213" y="2211388"/>
          <p14:tracePt t="64350" x="7154863" y="2171700"/>
          <p14:tracePt t="64367" x="7143750" y="2132013"/>
          <p14:tracePt t="64383" x="7143750" y="2108200"/>
          <p14:tracePt t="64400" x="7143750" y="2103438"/>
          <p14:tracePt t="64546" x="7143750" y="2108200"/>
          <p14:tracePt t="64554" x="7137400" y="2120900"/>
          <p14:tracePt t="64566" x="7132638" y="2143125"/>
          <p14:tracePt t="64567" x="7115175" y="2217738"/>
          <p14:tracePt t="64583" x="7080250" y="2332038"/>
          <p14:tracePt t="64600" x="7035800" y="2463800"/>
          <p14:tracePt t="64617" x="6972300" y="2593975"/>
          <p14:tracePt t="64617" x="6950075" y="2640013"/>
          <p14:tracePt t="64634" x="6892925" y="2725738"/>
          <p14:tracePt t="64650" x="6851650" y="2765425"/>
          <p14:tracePt t="64667" x="6835775" y="2794000"/>
          <p14:tracePt t="64683" x="6829425" y="2800350"/>
          <p14:tracePt t="64737" x="6829425" y="2782888"/>
          <p14:tracePt t="64746" x="6829425" y="2749550"/>
          <p14:tracePt t="64754" x="6835775" y="2714625"/>
          <p14:tracePt t="64766" x="6840538" y="2674938"/>
          <p14:tracePt t="64767" x="6864350" y="2589213"/>
          <p14:tracePt t="64784" x="6880225" y="2508250"/>
          <p14:tracePt t="64801" x="6904038" y="2422525"/>
          <p14:tracePt t="64816" x="6932613" y="2349500"/>
          <p14:tracePt t="64816" x="6937375" y="2325688"/>
          <p14:tracePt t="64834" x="6954838" y="2286000"/>
          <p14:tracePt t="64850" x="6972300" y="2257425"/>
          <p14:tracePt t="64868" x="6983413" y="2246313"/>
          <p14:tracePt t="64883" x="7000875" y="2228850"/>
          <p14:tracePt t="64900" x="7011988" y="2222500"/>
          <p14:tracePt t="64917" x="7018338" y="2222500"/>
          <p14:tracePt t="64933" x="7023100" y="2211388"/>
          <p14:tracePt t="64950" x="7029450" y="2206625"/>
          <p14:tracePt t="64967" x="7035800" y="2200275"/>
          <p14:tracePt t="64983" x="7046913" y="2189163"/>
          <p14:tracePt t="65000" x="7058025" y="2178050"/>
          <p14:tracePt t="65017" x="7069138" y="2171700"/>
          <p14:tracePt t="65033" x="7075488" y="2154238"/>
          <p14:tracePt t="65050" x="7086600" y="2136775"/>
          <p14:tracePt t="65067" x="7097713" y="2120900"/>
          <p14:tracePt t="65083" x="7108825" y="2103438"/>
          <p14:tracePt t="65100" x="7108825" y="2092325"/>
          <p14:tracePt t="65117" x="7115175" y="2085975"/>
          <p14:tracePt t="65186" x="7108825" y="2085975"/>
          <p14:tracePt t="65194" x="7104063" y="2079625"/>
          <p14:tracePt t="65202" x="7092950" y="2079625"/>
          <p14:tracePt t="65210" x="7075488" y="2074863"/>
          <p14:tracePt t="65217" x="7051675" y="2068513"/>
          <p14:tracePt t="65233" x="6989763" y="2051050"/>
          <p14:tracePt t="65250" x="6943725" y="2035175"/>
          <p14:tracePt t="65267" x="6908800" y="2022475"/>
          <p14:tracePt t="65284" x="6875463" y="2017713"/>
          <p14:tracePt t="65300" x="6761163" y="2000250"/>
          <p14:tracePt t="65317" x="6475413" y="1982788"/>
          <p14:tracePt t="65333" x="5989638" y="1960563"/>
          <p14:tracePt t="65350" x="5422900" y="1920875"/>
          <p14:tracePt t="65367" x="4932363" y="1879600"/>
          <p14:tracePt t="65383" x="4497388" y="1835150"/>
          <p14:tracePt t="65400" x="4206875" y="1806575"/>
          <p14:tracePt t="65417" x="4035425" y="1782763"/>
          <p14:tracePt t="65433" x="3932238" y="1771650"/>
          <p14:tracePt t="65450" x="3925888" y="1771650"/>
          <p14:tracePt t="65689" x="3943350" y="1771650"/>
          <p14:tracePt t="65699" x="3971925" y="1782763"/>
          <p14:tracePt t="65706" x="4006850" y="1793875"/>
          <p14:tracePt t="65716" x="4040188" y="1806575"/>
          <p14:tracePt t="65717" x="4114800" y="1828800"/>
          <p14:tracePt t="65733" x="4165600" y="1846263"/>
          <p14:tracePt t="65750" x="4194175" y="1863725"/>
          <p14:tracePt t="65766" x="4206875" y="1868488"/>
          <p14:tracePt t="65858" x="4211638" y="1868488"/>
          <p14:tracePt t="65881" x="4222750" y="1874838"/>
          <p14:tracePt t="65889" x="4235450" y="1874838"/>
          <p14:tracePt t="65897" x="4251325" y="1879600"/>
          <p14:tracePt t="65906" x="4286250" y="1897063"/>
          <p14:tracePt t="65917" x="4321175" y="1903413"/>
          <p14:tracePt t="65933" x="4337050" y="1908175"/>
          <p14:tracePt t="65950" x="4354513" y="1908175"/>
          <p14:tracePt t="65966" x="4365625" y="1914525"/>
          <p14:tracePt t="65983" x="4371975" y="1914525"/>
          <p14:tracePt t="66000" x="4383088" y="1920875"/>
          <p14:tracePt t="66017" x="4389438" y="1920875"/>
          <p14:tracePt t="66033" x="4406900" y="1920875"/>
          <p14:tracePt t="66050" x="4422775" y="1920875"/>
          <p14:tracePt t="66066" x="4435475" y="1920875"/>
          <p14:tracePt t="66083" x="4451350" y="1920875"/>
          <p14:tracePt t="66129" x="4457700" y="1920875"/>
          <p14:tracePt t="66145" x="4464050" y="1920875"/>
          <p14:tracePt t="66153" x="4468813" y="1920875"/>
          <p14:tracePt t="66162" x="4475163" y="1920875"/>
          <p14:tracePt t="66169" x="4486275" y="1914525"/>
          <p14:tracePt t="66183" x="4503738" y="1914525"/>
          <p14:tracePt t="66200" x="4508500" y="1914525"/>
          <p14:tracePt t="66217" x="4521200" y="1914525"/>
          <p14:tracePt t="66233" x="4532313" y="1908175"/>
          <p14:tracePt t="66250" x="4549775" y="1908175"/>
          <p14:tracePt t="66267" x="4572000" y="1908175"/>
          <p14:tracePt t="66283" x="4589463" y="1908175"/>
          <p14:tracePt t="66300" x="4600575" y="1908175"/>
          <p14:tracePt t="66316" x="4611688" y="1908175"/>
          <p14:tracePt t="66333" x="4622800" y="1908175"/>
          <p14:tracePt t="66350" x="4646613" y="1908175"/>
          <p14:tracePt t="66367" x="4675188" y="1908175"/>
          <p14:tracePt t="66383" x="4697413" y="1908175"/>
          <p14:tracePt t="66400" x="4714875" y="1908175"/>
          <p14:tracePt t="66417" x="4732338" y="1908175"/>
          <p14:tracePt t="66433" x="4760913" y="1908175"/>
          <p14:tracePt t="66450" x="4789488" y="1908175"/>
          <p14:tracePt t="66466" x="4806950" y="1908175"/>
          <p14:tracePt t="66483" x="4822825" y="1908175"/>
          <p14:tracePt t="66500" x="4840288" y="1908175"/>
          <p14:tracePt t="66516" x="4857750" y="1908175"/>
          <p14:tracePt t="66533" x="4868863" y="1908175"/>
          <p14:tracePt t="66550" x="4892675" y="1914525"/>
          <p14:tracePt t="66566" x="4897438" y="1914525"/>
          <p14:tracePt t="66584" x="4908550" y="1914525"/>
          <p14:tracePt t="66600" x="4926013" y="1914525"/>
          <p14:tracePt t="66617" x="4937125" y="1914525"/>
          <p14:tracePt t="66633" x="4960938" y="1914525"/>
          <p14:tracePt t="66650" x="4972050" y="1914525"/>
          <p14:tracePt t="66666" x="4989513" y="1914525"/>
          <p14:tracePt t="66683" x="4994275" y="1914525"/>
          <p14:tracePt t="66700" x="5018088" y="1914525"/>
          <p14:tracePt t="66716" x="5035550" y="1920875"/>
          <p14:tracePt t="66733" x="5051425" y="1920875"/>
          <p14:tracePt t="66750" x="5068888" y="1920875"/>
          <p14:tracePt t="66766" x="5086350" y="1920875"/>
          <p14:tracePt t="66783" x="5108575" y="1920875"/>
          <p14:tracePt t="66801" x="5137150" y="1920875"/>
          <p14:tracePt t="66817" x="5160963" y="1920875"/>
          <p14:tracePt t="66834" x="5189538" y="1920875"/>
          <p14:tracePt t="66850" x="5200650" y="1920875"/>
          <p14:tracePt t="66867" x="5211763" y="1920875"/>
          <p14:tracePt t="66883" x="5229225" y="1920875"/>
          <p14:tracePt t="66900" x="5240338" y="1920875"/>
          <p14:tracePt t="66916" x="5257800" y="1914525"/>
          <p14:tracePt t="66933" x="5268913" y="1914525"/>
          <p14:tracePt t="66950" x="5280025" y="1914525"/>
          <p14:tracePt t="66967" x="5297488" y="1914525"/>
          <p14:tracePt t="66983" x="5303838" y="1914525"/>
          <p14:tracePt t="67000" x="5321300" y="1914525"/>
          <p14:tracePt t="67016" x="5326063" y="1914525"/>
          <p14:tracePt t="67033" x="5343525" y="1914525"/>
          <p14:tracePt t="67050" x="5354638" y="1914525"/>
          <p14:tracePt t="67067" x="5365750" y="1914525"/>
          <p14:tracePt t="67083" x="5383213" y="1914525"/>
          <p14:tracePt t="67100" x="5394325" y="1914525"/>
          <p14:tracePt t="67116" x="5407025" y="1908175"/>
          <p14:tracePt t="67133" x="5418138" y="1908175"/>
          <p14:tracePt t="67150" x="5435600" y="1908175"/>
          <p14:tracePt t="67166" x="5446713" y="1908175"/>
          <p14:tracePt t="67183" x="5457825" y="1908175"/>
          <p14:tracePt t="67200" x="5475288" y="1908175"/>
          <p14:tracePt t="67216" x="5492750" y="1908175"/>
          <p14:tracePt t="67233" x="5521325" y="1908175"/>
          <p14:tracePt t="67250" x="5537200" y="1908175"/>
          <p14:tracePt t="67267" x="5561013" y="1908175"/>
          <p14:tracePt t="67283" x="5572125" y="1908175"/>
          <p14:tracePt t="67300" x="5594350" y="1908175"/>
          <p14:tracePt t="67317" x="5611813" y="1908175"/>
          <p14:tracePt t="67334" x="5622925" y="1908175"/>
          <p14:tracePt t="67350" x="5635625" y="1908175"/>
          <p14:tracePt t="67366" x="5651500" y="1908175"/>
          <p14:tracePt t="67383" x="5664200" y="1908175"/>
          <p14:tracePt t="67400" x="5680075" y="1908175"/>
          <p14:tracePt t="67416" x="5697538" y="1908175"/>
          <p14:tracePt t="67433" x="5721350" y="1908175"/>
          <p14:tracePt t="67450" x="5737225" y="1908175"/>
          <p14:tracePt t="67467" x="5743575" y="1908175"/>
          <p14:tracePt t="67483" x="5761038" y="1908175"/>
          <p14:tracePt t="67500" x="5772150" y="1914525"/>
          <p14:tracePt t="67516" x="5783263" y="1914525"/>
          <p14:tracePt t="67533" x="5800725" y="1914525"/>
          <p14:tracePt t="67550" x="5811838" y="1920875"/>
          <p14:tracePt t="67567" x="5829300" y="1920875"/>
          <p14:tracePt t="67583" x="5846763" y="1920875"/>
          <p14:tracePt t="67600" x="5868988" y="1925638"/>
          <p14:tracePt t="67616" x="5886450" y="1925638"/>
          <p14:tracePt t="67616" x="5897563" y="1925638"/>
          <p14:tracePt t="67633" x="5921375" y="1925638"/>
          <p14:tracePt t="67650" x="5949950" y="1931988"/>
          <p14:tracePt t="67667" x="5961063" y="1931988"/>
          <p14:tracePt t="67683" x="5978525" y="1931988"/>
          <p14:tracePt t="67700" x="5994400" y="1931988"/>
          <p14:tracePt t="67716" x="6018213" y="1936750"/>
          <p14:tracePt t="67733" x="6035675" y="1936750"/>
          <p14:tracePt t="67750" x="6051550" y="1943100"/>
          <p14:tracePt t="67767" x="6069013" y="1943100"/>
          <p14:tracePt t="67783" x="6086475" y="1949450"/>
          <p14:tracePt t="67800" x="6103938" y="1949450"/>
          <p14:tracePt t="67817" x="6132513" y="1954213"/>
          <p14:tracePt t="67817" x="6137275" y="1954213"/>
          <p14:tracePt t="67834" x="6172200" y="1960563"/>
          <p14:tracePt t="67850" x="6194425" y="1965325"/>
          <p14:tracePt t="67866" x="6223000" y="1965325"/>
          <p14:tracePt t="67883" x="6235700" y="1965325"/>
          <p14:tracePt t="67901" x="6246813" y="1971675"/>
          <p14:tracePt t="67916" x="6251575" y="1971675"/>
          <p14:tracePt t="67933" x="6257925" y="1971675"/>
          <p14:tracePt t="67950" x="6280150" y="1971675"/>
          <p14:tracePt t="67967" x="6292850" y="1971675"/>
          <p14:tracePt t="67983" x="6308725" y="1978025"/>
          <p14:tracePt t="68000" x="6343650" y="1982788"/>
          <p14:tracePt t="68016" x="6365875" y="1982788"/>
          <p14:tracePt t="68016" x="6378575" y="1982788"/>
          <p14:tracePt t="68033" x="6389688" y="1989138"/>
          <p14:tracePt t="68051" x="6400800" y="1989138"/>
          <p14:tracePt t="68066" x="6407150" y="1989138"/>
          <p14:tracePt t="68113" x="6418263" y="1993900"/>
          <p14:tracePt t="68130" x="6429375" y="1993900"/>
          <p14:tracePt t="68137" x="6435725" y="1993900"/>
          <p14:tracePt t="68150" x="6440488" y="1993900"/>
          <p14:tracePt t="68150" x="6451600" y="2000250"/>
          <p14:tracePt t="68166" x="6464300" y="2000250"/>
          <p14:tracePt t="68183" x="6486525" y="2000250"/>
          <p14:tracePt t="68200" x="6503988" y="2000250"/>
          <p14:tracePt t="68216" x="6526213" y="2000250"/>
          <p14:tracePt t="68216" x="6537325" y="2000250"/>
          <p14:tracePt t="68234" x="6554788" y="2000250"/>
          <p14:tracePt t="68250" x="6578600" y="2000250"/>
          <p14:tracePt t="68267" x="6589713" y="2006600"/>
          <p14:tracePt t="68283" x="6600825" y="2006600"/>
          <p14:tracePt t="68300" x="6611938" y="2006600"/>
          <p14:tracePt t="68317" x="6635750" y="2011363"/>
          <p14:tracePt t="68333" x="6646863" y="2011363"/>
          <p14:tracePt t="68350" x="6664325" y="2017713"/>
          <p14:tracePt t="68366" x="6675438" y="2017713"/>
          <p14:tracePt t="68383" x="6697663" y="2022475"/>
          <p14:tracePt t="68400" x="6715125" y="2022475"/>
          <p14:tracePt t="68416" x="6750050" y="2028825"/>
          <p14:tracePt t="68433" x="6807200" y="2035175"/>
          <p14:tracePt t="68450" x="6851650" y="2039938"/>
          <p14:tracePt t="68466" x="6897688" y="2039938"/>
          <p14:tracePt t="68483" x="6926263" y="2046288"/>
          <p14:tracePt t="68500" x="6954838" y="2046288"/>
          <p14:tracePt t="68517" x="6965950" y="2046288"/>
          <p14:tracePt t="68534" x="6972300" y="2046288"/>
          <p14:tracePt t="68551" x="6983413" y="2046288"/>
          <p14:tracePt t="68567" x="6989763" y="2046288"/>
          <p14:tracePt t="68585" x="7000875" y="2046288"/>
          <p14:tracePt t="68601" x="7011988" y="2046288"/>
          <p14:tracePt t="68617" x="7035800" y="2046288"/>
          <p14:tracePt t="68634" x="7069138" y="2046288"/>
          <p14:tracePt t="68651" x="7097713" y="2039938"/>
          <p14:tracePt t="68667" x="7121525" y="2039938"/>
          <p14:tracePt t="68684" x="7137400" y="2035175"/>
          <p14:tracePt t="68701" x="7161213" y="2035175"/>
          <p14:tracePt t="68717" x="7172325" y="2028825"/>
          <p14:tracePt t="68734" x="7189788" y="2028825"/>
          <p14:tracePt t="68751" x="7194550" y="2022475"/>
          <p14:tracePt t="68767" x="7207250" y="2022475"/>
          <p14:tracePt t="68842" x="7218363" y="2022475"/>
          <p14:tracePt t="68858" x="7223125" y="2022475"/>
          <p14:tracePt t="68866" x="7229475" y="2022475"/>
          <p14:tracePt t="68874" x="7235825" y="2022475"/>
          <p14:tracePt t="68884" x="7240588" y="2022475"/>
          <p14:tracePt t="68884" x="7275513" y="2022475"/>
          <p14:tracePt t="68901" x="7304088" y="2017713"/>
          <p14:tracePt t="68917" x="7332663" y="2011363"/>
          <p14:tracePt t="68934" x="7361238" y="2006600"/>
          <p14:tracePt t="68951" x="7383463" y="2006600"/>
          <p14:tracePt t="68967" x="7412038" y="2006600"/>
          <p14:tracePt t="68984" x="7429500" y="2006600"/>
          <p14:tracePt t="69001" x="7435850" y="2006600"/>
          <p14:tracePt t="69017" x="7446963" y="2006600"/>
          <p14:tracePt t="69034" x="7469188" y="2006600"/>
          <p14:tracePt t="69051" x="7486650" y="2006600"/>
          <p14:tracePt t="69067" x="7508875" y="2011363"/>
          <p14:tracePt t="69084" x="7526338" y="2011363"/>
          <p14:tracePt t="69101" x="7537450" y="2011363"/>
          <p14:tracePt t="69117" x="7543800" y="2011363"/>
          <p14:tracePt t="69134" x="7550150" y="2011363"/>
          <p14:tracePt t="69170" x="7554913" y="2011363"/>
          <p14:tracePt t="69609" x="0" y="0"/>
        </p14:tracePtLst>
        <p14:tracePtLst>
          <p14:tracePt t="75746" x="6886575" y="2171700"/>
          <p14:tracePt t="75754" x="6897688" y="2178050"/>
          <p14:tracePt t="75762" x="6908800" y="2182813"/>
          <p14:tracePt t="75770" x="6921500" y="2182813"/>
          <p14:tracePt t="75778" x="6937375" y="2189163"/>
          <p14:tracePt t="75786" x="6972300" y="2193925"/>
          <p14:tracePt t="75802" x="6983413" y="2200275"/>
          <p14:tracePt t="75834" x="6989763" y="2200275"/>
          <p14:tracePt t="75840" x="6994525" y="2200275"/>
          <p14:tracePt t="75858" x="7035800" y="2211388"/>
          <p14:tracePt t="75874" x="7126288" y="2222500"/>
          <p14:tracePt t="75890" x="7235825" y="2239963"/>
          <p14:tracePt t="75906" x="7337425" y="2257425"/>
          <p14:tracePt t="75917" x="7412038" y="2274888"/>
          <p14:tracePt t="75938" x="7446963" y="2279650"/>
          <p14:tracePt t="75954" x="7469188" y="2286000"/>
          <p14:tracePt t="75983" x="7480300" y="2292350"/>
          <p14:tracePt t="75986" x="7486650" y="2292350"/>
          <p14:tracePt t="76050" x="7493000" y="2292350"/>
          <p14:tracePt t="76082" x="7497763" y="2297113"/>
          <p14:tracePt t="76093" x="7504113" y="2297113"/>
          <p14:tracePt t="76097" x="7508875" y="2297113"/>
          <p14:tracePt t="76100" x="7515225" y="2297113"/>
          <p14:tracePt t="76210" x="7515225" y="2303463"/>
          <p14:tracePt t="76226" x="7508875" y="2308225"/>
          <p14:tracePt t="76234" x="7497763" y="2314575"/>
          <p14:tracePt t="76234" x="7451725" y="2343150"/>
          <p14:tracePt t="76250" x="7383463" y="2371725"/>
          <p14:tracePt t="76267" x="7304088" y="2417763"/>
          <p14:tracePt t="76284" x="7235825" y="2457450"/>
          <p14:tracePt t="76300" x="7189788" y="2486025"/>
          <p14:tracePt t="76317" x="7178675" y="2492375"/>
          <p14:tracePt t="76402" x="7183438" y="2497138"/>
          <p14:tracePt t="76410" x="7212013" y="2497138"/>
          <p14:tracePt t="76426" x="7326313" y="2497138"/>
          <p14:tracePt t="76434" x="7418388" y="2497138"/>
          <p14:tracePt t="76434" x="7658100" y="2486025"/>
          <p14:tracePt t="76450" x="7983538" y="2474913"/>
          <p14:tracePt t="76468" x="8229600" y="2468563"/>
          <p14:tracePt t="76483" x="8366125" y="2468563"/>
          <p14:tracePt t="76500" x="8401050" y="2468563"/>
          <p14:tracePt t="76594" x="8389938" y="2479675"/>
          <p14:tracePt t="76602" x="8366125" y="2486025"/>
          <p14:tracePt t="76610" x="8343900" y="2492375"/>
          <p14:tracePt t="76618" x="8293100" y="2497138"/>
          <p14:tracePt t="76625" x="8229600" y="2508250"/>
          <p14:tracePt t="76634" x="7961313" y="2503488"/>
          <p14:tracePt t="76650" x="7783513" y="2486025"/>
          <p14:tracePt t="76667" x="7704138" y="2486025"/>
          <p14:tracePt t="76683" x="7697788" y="2486025"/>
          <p14:tracePt t="76746" x="7704138" y="2486025"/>
          <p14:tracePt t="76754" x="7721600" y="2492375"/>
          <p14:tracePt t="76767" x="7750175" y="2503488"/>
          <p14:tracePt t="76767" x="7840663" y="2520950"/>
          <p14:tracePt t="76783" x="8007350" y="2525713"/>
          <p14:tracePt t="76800" x="8212138" y="2543175"/>
          <p14:tracePt t="76817" x="8418513" y="2565400"/>
          <p14:tracePt t="76817" x="8497888" y="2578100"/>
          <p14:tracePt t="76834" x="8578850" y="2589213"/>
          <p14:tracePt t="76890" x="8578850" y="2593975"/>
          <p14:tracePt t="76906" x="8566150" y="2593975"/>
          <p14:tracePt t="76914" x="8537575" y="2600325"/>
          <p14:tracePt t="76914" x="8497888" y="2611438"/>
          <p14:tracePt t="76930" x="8418513" y="2611438"/>
          <p14:tracePt t="76938" x="8315325" y="2617788"/>
          <p14:tracePt t="76950" x="8218488" y="2617788"/>
          <p14:tracePt t="76954" x="8058150" y="2635250"/>
          <p14:tracePt t="76967" x="7994650" y="2640013"/>
          <p14:tracePt t="77018" x="7994650" y="2646363"/>
          <p14:tracePt t="77020" x="8023225" y="2651125"/>
          <p14:tracePt t="77034" x="8064500" y="2657475"/>
          <p14:tracePt t="77034" x="8172450" y="2668588"/>
          <p14:tracePt t="77050" x="8337550" y="2679700"/>
          <p14:tracePt t="77067" x="8504238" y="2697163"/>
          <p14:tracePt t="77083" x="8636000" y="2720975"/>
          <p14:tracePt t="77100" x="8669338" y="2732088"/>
          <p14:tracePt t="77154" x="8640763" y="2736850"/>
          <p14:tracePt t="77162" x="8601075" y="2736850"/>
          <p14:tracePt t="77170" x="8532813" y="2743200"/>
          <p14:tracePt t="77178" x="8447088" y="2743200"/>
          <p14:tracePt t="77178" x="8361363" y="2743200"/>
          <p14:tracePt t="77186" x="8269288" y="2743200"/>
          <p14:tracePt t="77200" x="8143875" y="2743200"/>
          <p14:tracePt t="77217" x="8121650" y="2736850"/>
          <p14:tracePt t="77258" x="8137525" y="2736850"/>
          <p14:tracePt t="77266" x="8280400" y="2749550"/>
          <p14:tracePt t="77282" x="8389938" y="2765425"/>
          <p14:tracePt t="77300" x="8697913" y="2782888"/>
          <p14:tracePt t="77301" x="9036050" y="2817813"/>
          <p14:tracePt t="77317" x="9137650" y="2840038"/>
          <p14:tracePt t="77333" x="9137650" y="2863850"/>
          <p14:tracePt t="77350" x="9137650" y="2868613"/>
          <p14:tracePt t="77394" x="9121775" y="2868613"/>
          <p14:tracePt t="77402" x="8994775" y="2851150"/>
          <p14:tracePt t="77417" x="8789988" y="2835275"/>
          <p14:tracePt t="77434" x="8686800" y="2835275"/>
          <p14:tracePt t="77434" x="8435975" y="2817813"/>
          <p14:tracePt t="77451" x="8143875" y="2789238"/>
          <p14:tracePt t="77467" x="7851775" y="2765425"/>
          <p14:tracePt t="77483" x="7629525" y="2749550"/>
          <p14:tracePt t="77500" x="7464425" y="2754313"/>
          <p14:tracePt t="77517" x="7332663" y="2760663"/>
          <p14:tracePt t="77533" x="7223125" y="2771775"/>
          <p14:tracePt t="77550" x="7121525" y="2794000"/>
          <p14:tracePt t="77567" x="7040563" y="2817813"/>
          <p14:tracePt t="77584" x="6983413" y="2835275"/>
          <p14:tracePt t="77600" x="6965950" y="2840038"/>
          <p14:tracePt t="77690" x="6972300" y="2840038"/>
          <p14:tracePt t="77698" x="7018338" y="2840038"/>
          <p14:tracePt t="77706" x="7092950" y="2840038"/>
          <p14:tracePt t="77706" x="7200900" y="2828925"/>
          <p14:tracePt t="77722" x="7361238" y="2828925"/>
          <p14:tracePt t="77730" x="7583488" y="2828925"/>
          <p14:tracePt t="77750" x="8104188" y="2817813"/>
          <p14:tracePt t="77751" x="8550275" y="2794000"/>
          <p14:tracePt t="77767" x="8840788" y="2778125"/>
          <p14:tracePt t="77783" x="8994775" y="2778125"/>
          <p14:tracePt t="77800" x="9064625" y="2778125"/>
          <p14:tracePt t="77817" x="9069388" y="2778125"/>
          <p14:tracePt t="77906" x="9064625" y="2778125"/>
          <p14:tracePt t="77914" x="9040813" y="2778125"/>
          <p14:tracePt t="77922" x="8983663" y="2778125"/>
          <p14:tracePt t="77933" x="8904288" y="2782888"/>
          <p14:tracePt t="77938" x="8651875" y="2794000"/>
          <p14:tracePt t="77950" x="8212138" y="2794000"/>
          <p14:tracePt t="77967" x="7715250" y="2794000"/>
          <p14:tracePt t="77984" x="7194550" y="2771775"/>
          <p14:tracePt t="78000" x="6880225" y="2754313"/>
          <p14:tracePt t="78017" x="6823075" y="2754313"/>
          <p14:tracePt t="78033" x="6829425" y="2754313"/>
          <p14:tracePt t="78050" x="6943725" y="2754313"/>
          <p14:tracePt t="78067" x="7189788" y="2754313"/>
          <p14:tracePt t="78084" x="7594600" y="2778125"/>
          <p14:tracePt t="78100" x="8058150" y="2806700"/>
          <p14:tracePt t="78117" x="8486775" y="2828925"/>
          <p14:tracePt t="78133" x="8732838" y="2846388"/>
          <p14:tracePt t="78150" x="8829675" y="2857500"/>
          <p14:tracePt t="78226" x="8812213" y="2857500"/>
          <p14:tracePt t="78234" x="8721725" y="2851150"/>
          <p14:tracePt t="78250" x="8651875" y="2851150"/>
          <p14:tracePt t="78251" x="8486775" y="2840038"/>
          <p14:tracePt t="78267" x="8361363" y="2840038"/>
          <p14:tracePt t="78284" x="8304213" y="2846388"/>
          <p14:tracePt t="78300" x="8293100" y="2846388"/>
          <p14:tracePt t="7841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  <a:noFill/>
          <a:ln/>
        </p:spPr>
        <p:txBody>
          <a:bodyPr/>
          <a:lstStyle/>
          <a:p>
            <a:r>
              <a:rPr lang="en-US" dirty="0"/>
              <a:t>Electrons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7924800" cy="5715000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US" dirty="0"/>
              <a:t>Energy loss</a:t>
            </a:r>
          </a:p>
          <a:p>
            <a:pPr lvl="1"/>
            <a:r>
              <a:rPr lang="en-US" dirty="0"/>
              <a:t>similar to that of positive ions</a:t>
            </a:r>
          </a:p>
          <a:p>
            <a:pPr lvl="1"/>
            <a:r>
              <a:rPr lang="en-US" dirty="0"/>
              <a:t>average ion pair formation about 35 eV in air</a:t>
            </a:r>
          </a:p>
          <a:p>
            <a:pPr lvl="1"/>
            <a:r>
              <a:rPr lang="en-US" dirty="0"/>
              <a:t>70-80% of ionization is secondary</a:t>
            </a:r>
          </a:p>
          <a:p>
            <a:r>
              <a:rPr lang="en-US" dirty="0"/>
              <a:t>Electron has less mass than positive ions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the same energy, higher velocity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ower </a:t>
            </a:r>
            <a:r>
              <a:rPr lang="en-US" dirty="0"/>
              <a:t>stopping power</a:t>
            </a:r>
          </a:p>
          <a:p>
            <a:r>
              <a:rPr lang="en-US" dirty="0"/>
              <a:t>Maximum at 146 eV (5950 ion pairs per mg/cm</a:t>
            </a:r>
            <a:r>
              <a:rPr lang="en-US" baseline="30000" dirty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 air ionization stops around 12.5 eV</a:t>
            </a:r>
          </a:p>
          <a:p>
            <a:r>
              <a:rPr lang="en-US" dirty="0" smtClean="0"/>
              <a:t>Electron can lose a large fraction of energy in one collision</a:t>
            </a:r>
          </a:p>
          <a:p>
            <a:r>
              <a:rPr lang="en-US" dirty="0" smtClean="0"/>
              <a:t>Straggling is more pronounced</a:t>
            </a:r>
          </a:p>
          <a:p>
            <a:r>
              <a:rPr lang="en-US" dirty="0" smtClean="0"/>
              <a:t>Energy loss through electron interaction, nuclear scattering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1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837" x="4903788" y="3160713"/>
          <p14:tracePt t="17844" x="4886325" y="3125788"/>
          <p14:tracePt t="17852" x="4851400" y="3079750"/>
          <p14:tracePt t="17869" x="4783138" y="3000375"/>
          <p14:tracePt t="17877" x="4697413" y="2921000"/>
          <p14:tracePt t="17892" x="4606925" y="2846388"/>
          <p14:tracePt t="17908" x="4572000" y="2817813"/>
          <p14:tracePt t="17916" x="4479925" y="2749550"/>
          <p14:tracePt t="17932" x="4400550" y="2692400"/>
          <p14:tracePt t="17948" x="4325938" y="2651125"/>
          <p14:tracePt t="17959" x="4257675" y="2617788"/>
          <p14:tracePt t="17980" x="4189413" y="2589213"/>
          <p14:tracePt t="17993" x="4125913" y="2571750"/>
          <p14:tracePt t="18012" x="4075113" y="2560638"/>
          <p14:tracePt t="18026" x="4022725" y="2536825"/>
          <p14:tracePt t="18044" x="3994150" y="2525713"/>
          <p14:tracePt t="18060" x="3965575" y="2508250"/>
          <p14:tracePt t="18076" x="3875088" y="2463800"/>
          <p14:tracePt t="18100" x="3771900" y="2428875"/>
          <p14:tracePt t="18116" x="3657600" y="2389188"/>
          <p14:tracePt t="18126" x="3560763" y="2365375"/>
          <p14:tracePt t="18143" x="3475038" y="2336800"/>
          <p14:tracePt t="18159" x="3389313" y="2320925"/>
          <p14:tracePt t="18176" x="3292475" y="2303463"/>
          <p14:tracePt t="18193" x="3189288" y="2292350"/>
          <p14:tracePt t="18209" x="3068638" y="2268538"/>
          <p14:tracePt t="18226" x="2921000" y="2235200"/>
          <p14:tracePt t="18243" x="2754313" y="2211388"/>
          <p14:tracePt t="18260" x="2582863" y="2193925"/>
          <p14:tracePt t="18276" x="2393950" y="2171700"/>
          <p14:tracePt t="18293" x="2286000" y="2160588"/>
          <p14:tracePt t="18310" x="2178050" y="2125663"/>
          <p14:tracePt t="18326" x="2051050" y="2108200"/>
          <p14:tracePt t="18343" x="1925638" y="2085975"/>
          <p14:tracePt t="18359" x="1822450" y="2074863"/>
          <p14:tracePt t="18376" x="1736725" y="2068513"/>
          <p14:tracePt t="18393" x="1679575" y="2063750"/>
          <p14:tracePt t="18409" x="1639888" y="2063750"/>
          <p14:tracePt t="18426" x="1600200" y="2063750"/>
          <p14:tracePt t="18443" x="1536700" y="2063750"/>
          <p14:tracePt t="18459" x="1474788" y="2074863"/>
          <p14:tracePt t="18476" x="1406525" y="2097088"/>
          <p14:tracePt t="18493" x="1371600" y="2125663"/>
          <p14:tracePt t="18509" x="1343025" y="2154238"/>
          <p14:tracePt t="18526" x="1308100" y="2189163"/>
          <p14:tracePt t="18543" x="1279525" y="2222500"/>
          <p14:tracePt t="18559" x="1263650" y="2263775"/>
          <p14:tracePt t="18576" x="1250950" y="2292350"/>
          <p14:tracePt t="18593" x="1239838" y="2320925"/>
          <p14:tracePt t="18609" x="1235075" y="2343150"/>
          <p14:tracePt t="18626" x="1235075" y="2378075"/>
          <p14:tracePt t="18643" x="1235075" y="2406650"/>
          <p14:tracePt t="18659" x="1239838" y="2428875"/>
          <p14:tracePt t="18676" x="1250950" y="2439988"/>
          <p14:tracePt t="18693" x="1263650" y="2451100"/>
          <p14:tracePt t="18709" x="1285875" y="2457450"/>
          <p14:tracePt t="18726" x="1320800" y="2463800"/>
          <p14:tracePt t="18743" x="1389063" y="2468563"/>
          <p14:tracePt t="18759" x="1485900" y="2486025"/>
          <p14:tracePt t="18776" x="1593850" y="2492375"/>
          <p14:tracePt t="18793" x="1697038" y="2508250"/>
          <p14:tracePt t="18810" x="1789113" y="2514600"/>
          <p14:tracePt t="18826" x="1868488" y="2520950"/>
          <p14:tracePt t="18842" x="1965325" y="2520950"/>
          <p14:tracePt t="18859" x="2074863" y="2536825"/>
          <p14:tracePt t="18876" x="2235200" y="2543175"/>
          <p14:tracePt t="18893" x="2336800" y="2554288"/>
          <p14:tracePt t="18909" x="2451100" y="2565400"/>
          <p14:tracePt t="18926" x="2571750" y="2571750"/>
          <p14:tracePt t="18943" x="2692400" y="2571750"/>
          <p14:tracePt t="18959" x="2806700" y="2578100"/>
          <p14:tracePt t="18976" x="2921000" y="2582863"/>
          <p14:tracePt t="18993" x="3035300" y="2582863"/>
          <p14:tracePt t="19009" x="3160713" y="2582863"/>
          <p14:tracePt t="19026" x="3286125" y="2582863"/>
          <p14:tracePt t="19042" x="3429000" y="2582863"/>
          <p14:tracePt t="19059" x="3543300" y="2578100"/>
          <p14:tracePt t="19076" x="3721100" y="2560638"/>
          <p14:tracePt t="19093" x="3851275" y="2549525"/>
          <p14:tracePt t="19109" x="3983038" y="2532063"/>
          <p14:tracePt t="19126" x="4121150" y="2514600"/>
          <p14:tracePt t="19143" x="4268788" y="2492375"/>
          <p14:tracePt t="19159" x="4422775" y="2463800"/>
          <p14:tracePt t="19176" x="4600575" y="2435225"/>
          <p14:tracePt t="19193" x="4789488" y="2411413"/>
          <p14:tracePt t="19210" x="4994275" y="2393950"/>
          <p14:tracePt t="19226" x="5200650" y="2371725"/>
          <p14:tracePt t="19243" x="5378450" y="2349500"/>
          <p14:tracePt t="19259" x="5532438" y="2332038"/>
          <p14:tracePt t="19259" x="5611813" y="2320925"/>
          <p14:tracePt t="19276" x="5749925" y="2314575"/>
          <p14:tracePt t="19293" x="5851525" y="2303463"/>
          <p14:tracePt t="19310" x="5937250" y="2292350"/>
          <p14:tracePt t="19326" x="5989638" y="2286000"/>
          <p14:tracePt t="19343" x="6040438" y="2274888"/>
          <p14:tracePt t="19359" x="6080125" y="2263775"/>
          <p14:tracePt t="19376" x="6115050" y="2257425"/>
          <p14:tracePt t="19393" x="6149975" y="2251075"/>
          <p14:tracePt t="19409" x="6189663" y="2246313"/>
          <p14:tracePt t="19426" x="6223000" y="2239963"/>
          <p14:tracePt t="19443" x="6257925" y="2228850"/>
          <p14:tracePt t="19459" x="6275388" y="2222500"/>
          <p14:tracePt t="19540" x="6275388" y="2217738"/>
          <p14:tracePt t="19548" x="6257925" y="2211388"/>
          <p14:tracePt t="19559" x="6229350" y="2206625"/>
          <p14:tracePt t="19564" x="6161088" y="2178050"/>
          <p14:tracePt t="19576" x="6046788" y="2149475"/>
          <p14:tracePt t="19593" x="5897563" y="2120900"/>
          <p14:tracePt t="19609" x="5715000" y="2092325"/>
          <p14:tracePt t="19626" x="5468938" y="2068513"/>
          <p14:tracePt t="19643" x="5154613" y="2035175"/>
          <p14:tracePt t="19659" x="4721225" y="2000250"/>
          <p14:tracePt t="19676" x="4006850" y="1943100"/>
          <p14:tracePt t="19692" x="3521075" y="1903413"/>
          <p14:tracePt t="19709" x="3051175" y="1879600"/>
          <p14:tracePt t="19726" x="2686050" y="1857375"/>
          <p14:tracePt t="19743" x="2417763" y="1851025"/>
          <p14:tracePt t="19759" x="2206625" y="1851025"/>
          <p14:tracePt t="19776" x="2039938" y="1851025"/>
          <p14:tracePt t="19793" x="1885950" y="1868488"/>
          <p14:tracePt t="19809" x="1743075" y="1885950"/>
          <p14:tracePt t="19826" x="1600200" y="1897063"/>
          <p14:tracePt t="19843" x="1457325" y="1914525"/>
          <p14:tracePt t="19860" x="1268413" y="1954213"/>
          <p14:tracePt t="19876" x="1165225" y="1989138"/>
          <p14:tracePt t="19892" x="1068388" y="2022475"/>
          <p14:tracePt t="19909" x="989013" y="2063750"/>
          <p14:tracePt t="19926" x="896938" y="2103438"/>
          <p14:tracePt t="19943" x="828675" y="2154238"/>
          <p14:tracePt t="19959" x="788988" y="2182813"/>
          <p14:tracePt t="19976" x="760413" y="2217738"/>
          <p14:tracePt t="19992" x="736600" y="2251075"/>
          <p14:tracePt t="20009" x="731838" y="2274888"/>
          <p14:tracePt t="20026" x="731838" y="2303463"/>
          <p14:tracePt t="20043" x="731838" y="2325688"/>
          <p14:tracePt t="20059" x="736600" y="2354263"/>
          <p14:tracePt t="20059" x="749300" y="2360613"/>
          <p14:tracePt t="20076" x="765175" y="2389188"/>
          <p14:tracePt t="20092" x="806450" y="2422525"/>
          <p14:tracePt t="20109" x="857250" y="2468563"/>
          <p14:tracePt t="20126" x="977900" y="2532063"/>
          <p14:tracePt t="20143" x="1114425" y="2578100"/>
          <p14:tracePt t="20159" x="1320800" y="2628900"/>
          <p14:tracePt t="20176" x="1554163" y="2686050"/>
          <p14:tracePt t="20192" x="1789113" y="2708275"/>
          <p14:tracePt t="20209" x="1993900" y="2720975"/>
          <p14:tracePt t="20226" x="2178050" y="2714625"/>
          <p14:tracePt t="20243" x="2354263" y="2686050"/>
          <p14:tracePt t="20259" x="2525713" y="2646363"/>
          <p14:tracePt t="20259" x="2622550" y="2617788"/>
          <p14:tracePt t="20276" x="2794000" y="2571750"/>
          <p14:tracePt t="20292" x="2982913" y="2520950"/>
          <p14:tracePt t="20309" x="3194050" y="2474913"/>
          <p14:tracePt t="20326" x="3389313" y="2422525"/>
          <p14:tracePt t="20343" x="3589338" y="2371725"/>
          <p14:tracePt t="20359" x="3778250" y="2320925"/>
          <p14:tracePt t="20376" x="3954463" y="2279650"/>
          <p14:tracePt t="20392" x="4143375" y="2257425"/>
          <p14:tracePt t="20409" x="4332288" y="2235200"/>
          <p14:tracePt t="20426" x="4503738" y="2217738"/>
          <p14:tracePt t="20443" x="4651375" y="2193925"/>
          <p14:tracePt t="20459" x="4772025" y="2178050"/>
          <p14:tracePt t="20459" x="4822825" y="2171700"/>
          <p14:tracePt t="20476" x="4914900" y="2171700"/>
          <p14:tracePt t="20492" x="5011738" y="2165350"/>
          <p14:tracePt t="20509" x="5103813" y="2165350"/>
          <p14:tracePt t="20526" x="5183188" y="2165350"/>
          <p14:tracePt t="20542" x="5251450" y="2171700"/>
          <p14:tracePt t="20559" x="5314950" y="2171700"/>
          <p14:tracePt t="20576" x="5394325" y="2189163"/>
          <p14:tracePt t="20592" x="5468938" y="2193925"/>
          <p14:tracePt t="20609" x="5526088" y="2193925"/>
          <p14:tracePt t="20626" x="5578475" y="2200275"/>
          <p14:tracePt t="20642" x="5611813" y="2200275"/>
          <p14:tracePt t="20659" x="5622925" y="2200275"/>
          <p14:tracePt t="20708" x="5629275" y="2200275"/>
          <p14:tracePt t="20881" x="0" y="0"/>
        </p14:tracePtLst>
        <p14:tracePtLst>
          <p14:tracePt t="39156" x="320675" y="2663825"/>
          <p14:tracePt t="39310" x="354013" y="2674938"/>
          <p14:tracePt t="39318" x="393700" y="2697163"/>
          <p14:tracePt t="39328" x="450850" y="2725738"/>
          <p14:tracePt t="39334" x="582613" y="2782888"/>
          <p14:tracePt t="39350" x="703263" y="2828925"/>
          <p14:tracePt t="39366" x="800100" y="2857500"/>
          <p14:tracePt t="39382" x="892175" y="2886075"/>
          <p14:tracePt t="39398" x="993775" y="2914650"/>
          <p14:tracePt t="39414" x="1085850" y="2943225"/>
          <p14:tracePt t="39430" x="1154113" y="2960688"/>
          <p14:tracePt t="39446" x="1217613" y="2989263"/>
          <p14:tracePt t="39462" x="1314450" y="3040063"/>
          <p14:tracePt t="39486" x="1343025" y="3068638"/>
          <p14:tracePt t="39494" x="1360488" y="3103563"/>
          <p14:tracePt t="39518" x="1389063" y="3149600"/>
          <p14:tracePt t="39534" x="1417638" y="3217863"/>
          <p14:tracePt t="39550" x="1446213" y="3303588"/>
          <p14:tracePt t="39566" x="1468438" y="3371850"/>
          <p14:tracePt t="39578" x="1485900" y="3440113"/>
          <p14:tracePt t="39594" x="1503363" y="3486150"/>
          <p14:tracePt t="39612" x="1520825" y="3532188"/>
          <p14:tracePt t="39628" x="1531938" y="3565525"/>
          <p14:tracePt t="39644" x="1536700" y="3594100"/>
          <p14:tracePt t="39661" x="1536700" y="3622675"/>
          <p14:tracePt t="39661" x="1536700" y="3629025"/>
          <p14:tracePt t="39678" x="1536700" y="3657600"/>
          <p14:tracePt t="39694" x="1536700" y="3679825"/>
          <p14:tracePt t="39711" x="1531938" y="3714750"/>
          <p14:tracePt t="39728" x="1520825" y="3743325"/>
          <p14:tracePt t="39744" x="1508125" y="3789363"/>
          <p14:tracePt t="39761" x="1497013" y="3822700"/>
          <p14:tracePt t="39778" x="1492250" y="3851275"/>
          <p14:tracePt t="39794" x="1485900" y="3886200"/>
          <p14:tracePt t="39811" x="1485900" y="3908425"/>
          <p14:tracePt t="39828" x="1485900" y="3932238"/>
          <p14:tracePt t="39844" x="1485900" y="3937000"/>
          <p14:tracePt t="39902" x="1503363" y="3949700"/>
          <p14:tracePt t="39910" x="1514475" y="3954463"/>
          <p14:tracePt t="39910" x="1531938" y="3960813"/>
          <p14:tracePt t="39927" x="1549400" y="3965575"/>
          <p14:tracePt t="39928" x="1593850" y="3978275"/>
          <p14:tracePt t="39944" x="1651000" y="3994150"/>
          <p14:tracePt t="39961" x="1725613" y="4022725"/>
          <p14:tracePt t="39978" x="1789113" y="4040188"/>
          <p14:tracePt t="39994" x="1846263" y="4068763"/>
          <p14:tracePt t="40011" x="1879600" y="4079875"/>
          <p14:tracePt t="40028" x="1897063" y="4086225"/>
          <p14:tracePt t="40044" x="1903413" y="4086225"/>
          <p14:tracePt t="40078" x="1914525" y="4092575"/>
          <p14:tracePt t="40078" x="1920875" y="4097338"/>
          <p14:tracePt t="40094" x="1936750" y="4108450"/>
          <p14:tracePt t="40111" x="1954213" y="4108450"/>
          <p14:tracePt t="40128" x="1965325" y="4108450"/>
          <p14:tracePt t="40166" x="1971675" y="4108450"/>
          <p14:tracePt t="40190" x="1982788" y="4108450"/>
          <p14:tracePt t="40206" x="1989138" y="4114800"/>
          <p14:tracePt t="40214" x="2000250" y="4114800"/>
          <p14:tracePt t="40222" x="2017713" y="4114800"/>
          <p14:tracePt t="40230" x="2039938" y="4114800"/>
          <p14:tracePt t="40244" x="2074863" y="4121150"/>
          <p14:tracePt t="40261" x="2103438" y="4121150"/>
          <p14:tracePt t="40278" x="2165350" y="4125913"/>
          <p14:tracePt t="40294" x="2222500" y="4132263"/>
          <p14:tracePt t="40311" x="2286000" y="4132263"/>
          <p14:tracePt t="40327" x="2336800" y="4132263"/>
          <p14:tracePt t="40344" x="2389188" y="4132263"/>
          <p14:tracePt t="40361" x="2428875" y="4132263"/>
          <p14:tracePt t="40378" x="2468563" y="4132263"/>
          <p14:tracePt t="40394" x="2508250" y="4132263"/>
          <p14:tracePt t="40411" x="2532063" y="4132263"/>
          <p14:tracePt t="40427" x="2554288" y="4132263"/>
          <p14:tracePt t="40444" x="2582863" y="4132263"/>
          <p14:tracePt t="40461" x="2606675" y="4132263"/>
          <p14:tracePt t="40461" x="2628900" y="4125913"/>
          <p14:tracePt t="40478" x="2679700" y="4125913"/>
          <p14:tracePt t="40494" x="2743200" y="4114800"/>
          <p14:tracePt t="40511" x="2806700" y="4103688"/>
          <p14:tracePt t="40527" x="2868613" y="4097338"/>
          <p14:tracePt t="40544" x="2936875" y="4092575"/>
          <p14:tracePt t="40561" x="3028950" y="4079875"/>
          <p14:tracePt t="40578" x="3132138" y="4068763"/>
          <p14:tracePt t="40594" x="3228975" y="4064000"/>
          <p14:tracePt t="40611" x="3332163" y="4057650"/>
          <p14:tracePt t="40628" x="3468688" y="4040188"/>
          <p14:tracePt t="40645" x="3617913" y="4022725"/>
          <p14:tracePt t="40661" x="3754438" y="4017963"/>
          <p14:tracePt t="40661" x="3800475" y="4011613"/>
          <p14:tracePt t="40678" x="3921125" y="4000500"/>
          <p14:tracePt t="40694" x="4000500" y="3994150"/>
          <p14:tracePt t="40711" x="4051300" y="3989388"/>
          <p14:tracePt t="40727" x="4075113" y="3978275"/>
          <p14:tracePt t="40744" x="4086225" y="3965575"/>
          <p14:tracePt t="40761" x="4092575" y="3954463"/>
          <p14:tracePt t="40778" x="4103688" y="3937000"/>
          <p14:tracePt t="40794" x="4114800" y="3897313"/>
          <p14:tracePt t="40811" x="4121150" y="3868738"/>
          <p14:tracePt t="40828" x="4121150" y="3840163"/>
          <p14:tracePt t="40844" x="4114800" y="3811588"/>
          <p14:tracePt t="40861" x="4097338" y="3783013"/>
          <p14:tracePt t="40861" x="4079875" y="3765550"/>
          <p14:tracePt t="40878" x="4040188" y="3721100"/>
          <p14:tracePt t="40894" x="3954463" y="3668713"/>
          <p14:tracePt t="40911" x="3846513" y="3622675"/>
          <p14:tracePt t="40927" x="3754438" y="3594100"/>
          <p14:tracePt t="40945" x="3668713" y="3571875"/>
          <p14:tracePt t="40961" x="3589338" y="3549650"/>
          <p14:tracePt t="40978" x="3514725" y="3536950"/>
          <p14:tracePt t="40994" x="3435350" y="3525838"/>
          <p14:tracePt t="41011" x="3354388" y="3525838"/>
          <p14:tracePt t="41027" x="3257550" y="3525838"/>
          <p14:tracePt t="41044" x="3154363" y="3525838"/>
          <p14:tracePt t="41061" x="3074988" y="3536950"/>
          <p14:tracePt t="41061" x="3046413" y="3543300"/>
          <p14:tracePt t="41078" x="2989263" y="3554413"/>
          <p14:tracePt t="41094" x="2936875" y="3565525"/>
          <p14:tracePt t="41111" x="2879725" y="3578225"/>
          <p14:tracePt t="41128" x="2835275" y="3594100"/>
          <p14:tracePt t="41144" x="2782888" y="3629025"/>
          <p14:tracePt t="41161" x="2736850" y="3657600"/>
          <p14:tracePt t="41178" x="2692400" y="3692525"/>
          <p14:tracePt t="41194" x="2646363" y="3743325"/>
          <p14:tracePt t="41211" x="2600325" y="3806825"/>
          <p14:tracePt t="41227" x="2543175" y="3868738"/>
          <p14:tracePt t="41244" x="2497138" y="3925888"/>
          <p14:tracePt t="41261" x="2457450" y="3989388"/>
          <p14:tracePt t="41278" x="2417763" y="4064000"/>
          <p14:tracePt t="41294" x="2389188" y="4108450"/>
          <p14:tracePt t="41311" x="2389188" y="4143375"/>
          <p14:tracePt t="41328" x="2382838" y="4171950"/>
          <p14:tracePt t="41344" x="2382838" y="4189413"/>
          <p14:tracePt t="41382" x="2382838" y="4200525"/>
          <p14:tracePt t="41470" x="2382838" y="4206875"/>
          <p14:tracePt t="41487" x="2422525" y="4217988"/>
          <p14:tracePt t="41494" x="2446338" y="4217988"/>
          <p14:tracePt t="41494" x="2536825" y="4240213"/>
          <p14:tracePt t="41511" x="2657475" y="4257675"/>
          <p14:tracePt t="41528" x="2789238" y="4264025"/>
          <p14:tracePt t="41544" x="2925763" y="4268788"/>
          <p14:tracePt t="41561" x="3028950" y="4268788"/>
          <p14:tracePt t="41578" x="3121025" y="4268788"/>
          <p14:tracePt t="41594" x="3206750" y="4251325"/>
          <p14:tracePt t="41611" x="3308350" y="4217988"/>
          <p14:tracePt t="41628" x="3389313" y="4200525"/>
          <p14:tracePt t="41645" x="3463925" y="4171950"/>
          <p14:tracePt t="41661" x="3532188" y="4154488"/>
          <p14:tracePt t="41677" x="3629025" y="4121150"/>
          <p14:tracePt t="41695" x="3686175" y="4086225"/>
          <p14:tracePt t="41711" x="3721100" y="4057650"/>
          <p14:tracePt t="41728" x="3736975" y="4029075"/>
          <p14:tracePt t="41744" x="3754438" y="3989388"/>
          <p14:tracePt t="41761" x="3765550" y="3949700"/>
          <p14:tracePt t="41777" x="3765550" y="3914775"/>
          <p14:tracePt t="41794" x="3765550" y="3875088"/>
          <p14:tracePt t="41811" x="3760788" y="3829050"/>
          <p14:tracePt t="41828" x="3736975" y="3789363"/>
          <p14:tracePt t="41844" x="3697288" y="3749675"/>
          <p14:tracePt t="41861" x="3646488" y="3692525"/>
          <p14:tracePt t="41877" x="3514725" y="3606800"/>
          <p14:tracePt t="41894" x="3406775" y="3554413"/>
          <p14:tracePt t="41911" x="3321050" y="3508375"/>
          <p14:tracePt t="41928" x="3257550" y="3492500"/>
          <p14:tracePt t="41944" x="3200400" y="3468688"/>
          <p14:tracePt t="41961" x="3154363" y="3463925"/>
          <p14:tracePt t="41978" x="3103563" y="3463925"/>
          <p14:tracePt t="41994" x="3028950" y="3463925"/>
          <p14:tracePt t="42011" x="2954338" y="3475038"/>
          <p14:tracePt t="42028" x="2863850" y="3503613"/>
          <p14:tracePt t="42044" x="2778125" y="3536950"/>
          <p14:tracePt t="42061" x="2692400" y="3578225"/>
          <p14:tracePt t="42077" x="2578100" y="3651250"/>
          <p14:tracePt t="42094" x="2508250" y="3692525"/>
          <p14:tracePt t="42111" x="2457450" y="3736975"/>
          <p14:tracePt t="42128" x="2417763" y="3789363"/>
          <p14:tracePt t="42144" x="2389188" y="3835400"/>
          <p14:tracePt t="42161" x="2365375" y="3892550"/>
          <p14:tracePt t="42178" x="2349500" y="3949700"/>
          <p14:tracePt t="42195" x="2343150" y="3994150"/>
          <p14:tracePt t="42211" x="2336800" y="4046538"/>
          <p14:tracePt t="42228" x="2336800" y="4097338"/>
          <p14:tracePt t="42244" x="2343150" y="4137025"/>
          <p14:tracePt t="42261" x="2354263" y="4165600"/>
          <p14:tracePt t="42277" x="2382838" y="4194175"/>
          <p14:tracePt t="42295" x="2417763" y="4211638"/>
          <p14:tracePt t="42311" x="2463800" y="4222750"/>
          <p14:tracePt t="42328" x="2543175" y="4235450"/>
          <p14:tracePt t="42344" x="2651125" y="4235450"/>
          <p14:tracePt t="42361" x="2778125" y="4235450"/>
          <p14:tracePt t="42378" x="2908300" y="4222750"/>
          <p14:tracePt t="42394" x="3057525" y="4194175"/>
          <p14:tracePt t="42411" x="3200400" y="4149725"/>
          <p14:tracePt t="42428" x="3332163" y="4086225"/>
          <p14:tracePt t="42444" x="3446463" y="4040188"/>
          <p14:tracePt t="42461" x="3532188" y="3994150"/>
          <p14:tracePt t="42478" x="3622675" y="3943350"/>
          <p14:tracePt t="42494" x="3657600" y="3921125"/>
          <p14:tracePt t="42511" x="3675063" y="3892550"/>
          <p14:tracePt t="42528" x="3686175" y="3868738"/>
          <p14:tracePt t="42544" x="3686175" y="3840163"/>
          <p14:tracePt t="42561" x="3686175" y="3811588"/>
          <p14:tracePt t="42577" x="3686175" y="3778250"/>
          <p14:tracePt t="42594" x="3675063" y="3749675"/>
          <p14:tracePt t="42611" x="3646488" y="3703638"/>
          <p14:tracePt t="42628" x="3611563" y="3675063"/>
          <p14:tracePt t="42644" x="3571875" y="3651250"/>
          <p14:tracePt t="42661" x="3508375" y="3617913"/>
          <p14:tracePt t="42678" x="3429000" y="3589338"/>
          <p14:tracePt t="42694" x="3332163" y="3565525"/>
          <p14:tracePt t="42711" x="3217863" y="3543300"/>
          <p14:tracePt t="42727" x="3121025" y="3532188"/>
          <p14:tracePt t="42744" x="3028950" y="3532188"/>
          <p14:tracePt t="42761" x="2949575" y="3532188"/>
          <p14:tracePt t="42778" x="2863850" y="3554413"/>
          <p14:tracePt t="42794" x="2782888" y="3582988"/>
          <p14:tracePt t="42811" x="2686050" y="3622675"/>
          <p14:tracePt t="42827" x="2617788" y="3675063"/>
          <p14:tracePt t="42844" x="2565400" y="3721100"/>
          <p14:tracePt t="42861" x="2536825" y="3760788"/>
          <p14:tracePt t="42877" x="2503488" y="3846513"/>
          <p14:tracePt t="42894" x="2497138" y="3908425"/>
          <p14:tracePt t="42911" x="2497138" y="3971925"/>
          <p14:tracePt t="42927" x="2497138" y="4022725"/>
          <p14:tracePt t="42944" x="2514600" y="4064000"/>
          <p14:tracePt t="42961" x="2532063" y="4097338"/>
          <p14:tracePt t="42977" x="2536825" y="4114800"/>
          <p14:tracePt t="42993" x="2554288" y="4132263"/>
          <p14:tracePt t="43010" x="2571750" y="4143375"/>
          <p14:tracePt t="43027" x="2600325" y="4149725"/>
          <p14:tracePt t="43044" x="2657475" y="4171950"/>
          <p14:tracePt t="43061" x="2794000" y="4178300"/>
          <p14:tracePt t="43078" x="2874963" y="4183063"/>
          <p14:tracePt t="43094" x="2943225" y="4183063"/>
          <p14:tracePt t="43111" x="3017838" y="4183063"/>
          <p14:tracePt t="43127" x="3086100" y="4183063"/>
          <p14:tracePt t="43144" x="3160713" y="4178300"/>
          <p14:tracePt t="43161" x="3222625" y="4149725"/>
          <p14:tracePt t="43177" x="3263900" y="4125913"/>
          <p14:tracePt t="43194" x="3314700" y="4086225"/>
          <p14:tracePt t="43211" x="3365500" y="4040188"/>
          <p14:tracePt t="43227" x="3417888" y="4000500"/>
          <p14:tracePt t="43244" x="3446463" y="3954463"/>
          <p14:tracePt t="43261" x="3475038" y="3925888"/>
          <p14:tracePt t="43277" x="3503613" y="3886200"/>
          <p14:tracePt t="43294" x="3514725" y="3863975"/>
          <p14:tracePt t="43311" x="3514725" y="3851275"/>
          <p14:tracePt t="43327" x="3514725" y="3840163"/>
          <p14:tracePt t="43344" x="3514725" y="3829050"/>
          <p14:tracePt t="43361" x="3508375" y="3806825"/>
          <p14:tracePt t="43377" x="3479800" y="3783013"/>
          <p14:tracePt t="43394" x="3429000" y="3749675"/>
          <p14:tracePt t="43411" x="3365500" y="3714750"/>
          <p14:tracePt t="43427" x="3279775" y="3686175"/>
          <p14:tracePt t="43444" x="3178175" y="3663950"/>
          <p14:tracePt t="43461" x="3068638" y="3651250"/>
          <p14:tracePt t="43461" x="3017838" y="3651250"/>
          <p14:tracePt t="43478" x="2936875" y="3651250"/>
          <p14:tracePt t="43494" x="2857500" y="3675063"/>
          <p14:tracePt t="43511" x="2778125" y="3697288"/>
          <p14:tracePt t="43527" x="2720975" y="3736975"/>
          <p14:tracePt t="43544" x="2663825" y="3771900"/>
          <p14:tracePt t="43561" x="2611438" y="3817938"/>
          <p14:tracePt t="43578" x="2589213" y="3857625"/>
          <p14:tracePt t="43594" x="2571750" y="3903663"/>
          <p14:tracePt t="43611" x="2565400" y="3954463"/>
          <p14:tracePt t="43627" x="2560638" y="4000500"/>
          <p14:tracePt t="43644" x="2560638" y="4064000"/>
          <p14:tracePt t="43661" x="2582863" y="4143375"/>
          <p14:tracePt t="43678" x="2600325" y="4178300"/>
          <p14:tracePt t="43694" x="2622550" y="4194175"/>
          <p14:tracePt t="43711" x="2646363" y="4211638"/>
          <p14:tracePt t="43727" x="2697163" y="4235450"/>
          <p14:tracePt t="43744" x="2778125" y="4246563"/>
          <p14:tracePt t="43761" x="2914650" y="4264025"/>
          <p14:tracePt t="43777" x="3063875" y="4268788"/>
          <p14:tracePt t="43794" x="3206750" y="4268788"/>
          <p14:tracePt t="43811" x="3354388" y="4264025"/>
          <p14:tracePt t="43827" x="3486150" y="4246563"/>
          <p14:tracePt t="43844" x="3594100" y="4240213"/>
          <p14:tracePt t="43860" x="3686175" y="4222750"/>
          <p14:tracePt t="43860" x="3725863" y="4211638"/>
          <p14:tracePt t="43878" x="3829050" y="4171950"/>
          <p14:tracePt t="43894" x="3937000" y="4114800"/>
          <p14:tracePt t="43911" x="4017963" y="4057650"/>
          <p14:tracePt t="43927" x="4057650" y="4011613"/>
          <p14:tracePt t="43944" x="4092575" y="3971925"/>
          <p14:tracePt t="43961" x="4103688" y="3932238"/>
          <p14:tracePt t="43978" x="4103688" y="3886200"/>
          <p14:tracePt t="43994" x="4092575" y="3840163"/>
          <p14:tracePt t="44011" x="4068763" y="3794125"/>
          <p14:tracePt t="44027" x="4022725" y="3743325"/>
          <p14:tracePt t="44044" x="3954463" y="3686175"/>
          <p14:tracePt t="44061" x="3857625" y="3622675"/>
          <p14:tracePt t="44061" x="3806825" y="3606800"/>
          <p14:tracePt t="44078" x="3703638" y="3565525"/>
          <p14:tracePt t="44094" x="3606800" y="3536950"/>
          <p14:tracePt t="44111" x="3514725" y="3525838"/>
          <p14:tracePt t="44128" x="3417888" y="3508375"/>
          <p14:tracePt t="44144" x="3308350" y="3508375"/>
          <p14:tracePt t="44161" x="3206750" y="3521075"/>
          <p14:tracePt t="44177" x="3114675" y="3549650"/>
          <p14:tracePt t="44194" x="3017838" y="3582988"/>
          <p14:tracePt t="44211" x="2932113" y="3629025"/>
          <p14:tracePt t="44227" x="2863850" y="3668713"/>
          <p14:tracePt t="44244" x="2811463" y="3721100"/>
          <p14:tracePt t="44261" x="2782888" y="3760788"/>
          <p14:tracePt t="44261" x="2771775" y="3789363"/>
          <p14:tracePt t="44278" x="2749550" y="3835400"/>
          <p14:tracePt t="44294" x="2743200" y="3879850"/>
          <p14:tracePt t="44311" x="2743200" y="3908425"/>
          <p14:tracePt t="44327" x="2736850" y="3949700"/>
          <p14:tracePt t="44344" x="2736850" y="3978275"/>
          <p14:tracePt t="44361" x="2743200" y="4006850"/>
          <p14:tracePt t="44377" x="2754313" y="4029075"/>
          <p14:tracePt t="44708" x="0" y="0"/>
        </p14:tracePtLst>
        <p14:tracePtLst>
          <p14:tracePt t="45672" x="3875088" y="4064000"/>
          <p14:tracePt t="45837" x="3879850" y="4064000"/>
          <p14:tracePt t="45854" x="3908425" y="4075113"/>
          <p14:tracePt t="45862" x="3925888" y="4086225"/>
          <p14:tracePt t="45870" x="3949700" y="4092575"/>
          <p14:tracePt t="45878" x="4011613" y="4108450"/>
          <p14:tracePt t="45901" x="4040188" y="4121150"/>
          <p14:tracePt t="45917" x="4075113" y="4125913"/>
          <p14:tracePt t="45934" x="4079875" y="4132263"/>
          <p14:tracePt t="45990" x="4086225" y="4132263"/>
          <p14:tracePt t="45997" x="4097338" y="4132263"/>
          <p14:tracePt t="46006" x="4108450" y="4132263"/>
          <p14:tracePt t="46011" x="4149725" y="4132263"/>
          <p14:tracePt t="46027" x="4178300" y="4132263"/>
          <p14:tracePt t="46060" x="4206875" y="4132263"/>
          <p14:tracePt t="46061" x="4222750" y="4132263"/>
          <p14:tracePt t="46078" x="4235450" y="4132263"/>
          <p14:tracePt t="46094" x="4246563" y="4132263"/>
          <p14:tracePt t="46111" x="4279900" y="4132263"/>
          <p14:tracePt t="46127" x="4325938" y="4125913"/>
          <p14:tracePt t="46144" x="4383088" y="4125913"/>
          <p14:tracePt t="46161" x="4451350" y="4125913"/>
          <p14:tracePt t="46177" x="4554538" y="4125913"/>
          <p14:tracePt t="46194" x="4651375" y="4125913"/>
          <p14:tracePt t="46211" x="4749800" y="4125913"/>
          <p14:tracePt t="46227" x="4857750" y="4121150"/>
          <p14:tracePt t="46244" x="4972050" y="4097338"/>
          <p14:tracePt t="46260" x="5080000" y="4075113"/>
          <p14:tracePt t="46277" x="5218113" y="4017963"/>
          <p14:tracePt t="46294" x="5268913" y="3989388"/>
          <p14:tracePt t="46311" x="5292725" y="3971925"/>
          <p14:tracePt t="46327" x="5303838" y="3954463"/>
          <p14:tracePt t="46344" x="5303838" y="3949700"/>
          <p14:tracePt t="46360" x="5303838" y="3925888"/>
          <p14:tracePt t="46377" x="5303838" y="3908425"/>
          <p14:tracePt t="46394" x="5292725" y="3886200"/>
          <p14:tracePt t="46410" x="5257800" y="3846513"/>
          <p14:tracePt t="46427" x="5218113" y="3806825"/>
          <p14:tracePt t="46444" x="5149850" y="3765550"/>
          <p14:tracePt t="46461" x="5057775" y="3714750"/>
          <p14:tracePt t="46477" x="4903788" y="3651250"/>
          <p14:tracePt t="46494" x="4811713" y="3622675"/>
          <p14:tracePt t="46511" x="4721225" y="3606800"/>
          <p14:tracePt t="46527" x="4635500" y="3582988"/>
          <p14:tracePt t="46544" x="4554538" y="3565525"/>
          <p14:tracePt t="46560" x="4464050" y="3560763"/>
          <p14:tracePt t="46577" x="4383088" y="3554413"/>
          <p14:tracePt t="46594" x="4292600" y="3554413"/>
          <p14:tracePt t="46611" x="4189413" y="3571875"/>
          <p14:tracePt t="46627" x="4108450" y="3600450"/>
          <p14:tracePt t="46644" x="4022725" y="3640138"/>
          <p14:tracePt t="46660" x="3943350" y="3686175"/>
          <p14:tracePt t="46677" x="3829050" y="3754438"/>
          <p14:tracePt t="46694" x="3771900" y="3800475"/>
          <p14:tracePt t="46711" x="3725863" y="3863975"/>
          <p14:tracePt t="46728" x="3686175" y="3914775"/>
          <p14:tracePt t="46744" x="3657600" y="3971925"/>
          <p14:tracePt t="46760" x="3640138" y="4017963"/>
          <p14:tracePt t="46777" x="3622675" y="4079875"/>
          <p14:tracePt t="46795" x="3611563" y="4143375"/>
          <p14:tracePt t="46811" x="3594100" y="4211638"/>
          <p14:tracePt t="46827" x="3589338" y="4264025"/>
          <p14:tracePt t="46844" x="3589338" y="4297363"/>
          <p14:tracePt t="46860" x="3594100" y="4332288"/>
          <p14:tracePt t="46860" x="3606800" y="4349750"/>
          <p14:tracePt t="46878" x="3629025" y="4365625"/>
          <p14:tracePt t="46894" x="3651250" y="4378325"/>
          <p14:tracePt t="46911" x="3697288" y="4378325"/>
          <p14:tracePt t="46927" x="3743325" y="4383088"/>
          <p14:tracePt t="46944" x="3794125" y="4394200"/>
          <p14:tracePt t="46960" x="3879850" y="4406900"/>
          <p14:tracePt t="46977" x="3983038" y="4406900"/>
          <p14:tracePt t="46994" x="4132263" y="4406900"/>
          <p14:tracePt t="47011" x="4297363" y="4394200"/>
          <p14:tracePt t="47027" x="4457700" y="4360863"/>
          <p14:tracePt t="47044" x="4606925" y="4332288"/>
          <p14:tracePt t="47060" x="4743450" y="4297363"/>
          <p14:tracePt t="47060" x="4806950" y="4286250"/>
          <p14:tracePt t="47078" x="4926013" y="4246563"/>
          <p14:tracePt t="47094" x="5040313" y="4200525"/>
          <p14:tracePt t="47110" x="5132388" y="4149725"/>
          <p14:tracePt t="47127" x="5189538" y="4108450"/>
          <p14:tracePt t="47144" x="5222875" y="4075113"/>
          <p14:tracePt t="47160" x="5246688" y="4040188"/>
          <p14:tracePt t="47177" x="5257800" y="4011613"/>
          <p14:tracePt t="47194" x="5264150" y="3983038"/>
          <p14:tracePt t="47211" x="5264150" y="3954463"/>
          <p14:tracePt t="47227" x="5264150" y="3921125"/>
          <p14:tracePt t="47244" x="5251450" y="3892550"/>
          <p14:tracePt t="47260" x="5235575" y="3857625"/>
          <p14:tracePt t="47277" x="5183188" y="3800475"/>
          <p14:tracePt t="47294" x="5132388" y="3760788"/>
          <p14:tracePt t="47310" x="5068888" y="3714750"/>
          <p14:tracePt t="47327" x="5011738" y="3675063"/>
          <p14:tracePt t="47344" x="4943475" y="3640138"/>
          <p14:tracePt t="47360" x="4868863" y="3606800"/>
          <p14:tracePt t="47377" x="4783138" y="3565525"/>
          <p14:tracePt t="47394" x="4697413" y="3549650"/>
          <p14:tracePt t="47410" x="4606925" y="3525838"/>
          <p14:tracePt t="47427" x="4497388" y="3508375"/>
          <p14:tracePt t="47444" x="4389438" y="3497263"/>
          <p14:tracePt t="47460" x="4279900" y="3497263"/>
          <p14:tracePt t="47460" x="4217988" y="3497263"/>
          <p14:tracePt t="47478" x="4108450" y="3497263"/>
          <p14:tracePt t="47494" x="4000500" y="3521075"/>
          <p14:tracePt t="47510" x="3914775" y="3549650"/>
          <p14:tracePt t="47527" x="3840163" y="3589338"/>
          <p14:tracePt t="47545" x="3771900" y="3622675"/>
          <p14:tracePt t="47560" x="3721100" y="3668713"/>
          <p14:tracePt t="47577" x="3668713" y="3714750"/>
          <p14:tracePt t="47594" x="3635375" y="3765550"/>
          <p14:tracePt t="47610" x="3606800" y="3817938"/>
          <p14:tracePt t="47627" x="3589338" y="3868738"/>
          <p14:tracePt t="47644" x="3578225" y="3925888"/>
          <p14:tracePt t="47660" x="3565525" y="3994150"/>
          <p14:tracePt t="47677" x="3565525" y="4086225"/>
          <p14:tracePt t="47694" x="3565525" y="4154488"/>
          <p14:tracePt t="47710" x="3582988" y="4240213"/>
          <p14:tracePt t="47727" x="3617913" y="4308475"/>
          <p14:tracePt t="47744" x="3651250" y="4360863"/>
          <p14:tracePt t="47761" x="3679825" y="4383088"/>
          <p14:tracePt t="47777" x="3703638" y="4400550"/>
          <p14:tracePt t="47794" x="3725863" y="4418013"/>
          <p14:tracePt t="47810" x="3760788" y="4429125"/>
          <p14:tracePt t="47827" x="3811588" y="4440238"/>
          <p14:tracePt t="47844" x="3886200" y="4451350"/>
          <p14:tracePt t="47861" x="3983038" y="4451350"/>
          <p14:tracePt t="47877" x="4178300" y="4451350"/>
          <p14:tracePt t="47894" x="4321175" y="4440238"/>
          <p14:tracePt t="47910" x="4457700" y="4429125"/>
          <p14:tracePt t="47927" x="4565650" y="4400550"/>
          <p14:tracePt t="47944" x="4668838" y="4365625"/>
          <p14:tracePt t="47960" x="4783138" y="4321175"/>
          <p14:tracePt t="47977" x="4921250" y="4257675"/>
          <p14:tracePt t="47994" x="5051425" y="4189413"/>
          <p14:tracePt t="48010" x="5149850" y="4137025"/>
          <p14:tracePt t="48027" x="5229225" y="4086225"/>
          <p14:tracePt t="48044" x="5280025" y="4040188"/>
          <p14:tracePt t="48060" x="5308600" y="4011613"/>
          <p14:tracePt t="48076" x="5321300" y="3978275"/>
          <p14:tracePt t="48093" x="5321300" y="3943350"/>
          <p14:tracePt t="48111" x="5321300" y="3921125"/>
          <p14:tracePt t="48127" x="5314950" y="3903663"/>
          <p14:tracePt t="48144" x="5292725" y="3879850"/>
          <p14:tracePt t="48161" x="5251450" y="3840163"/>
          <p14:tracePt t="48177" x="5183188" y="3800475"/>
          <p14:tracePt t="48194" x="5097463" y="3749675"/>
          <p14:tracePt t="48210" x="4989513" y="3703638"/>
          <p14:tracePt t="48227" x="4886325" y="3657600"/>
          <p14:tracePt t="48244" x="4783138" y="3640138"/>
          <p14:tracePt t="48261" x="4686300" y="3622675"/>
          <p14:tracePt t="48277" x="4583113" y="3622675"/>
          <p14:tracePt t="48294" x="4537075" y="3622675"/>
          <p14:tracePt t="48310" x="4497388" y="3640138"/>
          <p14:tracePt t="48327" x="4464050" y="3663950"/>
          <p14:tracePt t="48344" x="4440238" y="3686175"/>
          <p14:tracePt t="48360" x="4411663" y="3708400"/>
          <p14:tracePt t="48377" x="4383088" y="3743325"/>
          <p14:tracePt t="48394" x="4365625" y="3783013"/>
          <p14:tracePt t="48410" x="4354513" y="3829050"/>
          <p14:tracePt t="48427" x="4349750" y="3879850"/>
          <p14:tracePt t="48444" x="4349750" y="3932238"/>
          <p14:tracePt t="48461" x="4360863" y="3989388"/>
          <p14:tracePt t="48477" x="4429125" y="4075113"/>
          <p14:tracePt t="48494" x="4497388" y="4108450"/>
          <p14:tracePt t="48510" x="4560888" y="4121150"/>
          <p14:tracePt t="48527" x="4629150" y="4121150"/>
          <p14:tracePt t="48544" x="4708525" y="4121150"/>
          <p14:tracePt t="48561" x="4800600" y="4121150"/>
          <p14:tracePt t="48577" x="4897438" y="4114800"/>
          <p14:tracePt t="48594" x="5018088" y="4103688"/>
          <p14:tracePt t="48610" x="5114925" y="4092575"/>
          <p14:tracePt t="48627" x="5207000" y="4079875"/>
          <p14:tracePt t="48644" x="5257800" y="4079875"/>
          <p14:tracePt t="48661" x="5308600" y="4075113"/>
          <p14:tracePt t="48677" x="5400675" y="4068763"/>
          <p14:tracePt t="48694" x="5457825" y="4064000"/>
          <p14:tracePt t="48710" x="5492750" y="4057650"/>
          <p14:tracePt t="48727" x="5532438" y="4051300"/>
          <p14:tracePt t="48744" x="5543550" y="4051300"/>
          <p14:tracePt t="48761" x="5549900" y="4051300"/>
          <p14:tracePt t="48861" x="5554663" y="4051300"/>
          <p14:tracePt t="48925" x="5565775" y="4051300"/>
          <p14:tracePt t="48933" x="5578475" y="4051300"/>
          <p14:tracePt t="48941" x="5589588" y="4051300"/>
          <p14:tracePt t="48960" x="5618163" y="4051300"/>
          <p14:tracePt t="48961" x="5646738" y="4046538"/>
          <p14:tracePt t="48977" x="5692775" y="4046538"/>
          <p14:tracePt t="48994" x="5743575" y="4046538"/>
          <p14:tracePt t="49010" x="5789613" y="4046538"/>
          <p14:tracePt t="49027" x="5829300" y="4046538"/>
          <p14:tracePt t="49044" x="5875338" y="4046538"/>
          <p14:tracePt t="49060" x="5921375" y="4051300"/>
          <p14:tracePt t="49077" x="6007100" y="4057650"/>
          <p14:tracePt t="49094" x="6064250" y="4064000"/>
          <p14:tracePt t="49110" x="6108700" y="4064000"/>
          <p14:tracePt t="49127" x="6161088" y="4068763"/>
          <p14:tracePt t="49144" x="6194425" y="4068763"/>
          <p14:tracePt t="49160" x="6223000" y="4068763"/>
          <p14:tracePt t="49177" x="6240463" y="4075113"/>
          <p14:tracePt t="49194" x="6269038" y="4075113"/>
          <p14:tracePt t="49210" x="6297613" y="4079875"/>
          <p14:tracePt t="49227" x="6326188" y="4086225"/>
          <p14:tracePt t="49244" x="6361113" y="4092575"/>
          <p14:tracePt t="49260" x="6418263" y="4097338"/>
          <p14:tracePt t="49277" x="6526213" y="4108450"/>
          <p14:tracePt t="49294" x="6618288" y="4114800"/>
          <p14:tracePt t="49311" x="6697663" y="4121150"/>
          <p14:tracePt t="49327" x="6772275" y="4125913"/>
          <p14:tracePt t="49344" x="6818313" y="4125913"/>
          <p14:tracePt t="49360" x="6823075" y="4132263"/>
          <p14:tracePt t="49637" x="6829425" y="4132263"/>
          <p14:tracePt t="49645" x="6835775" y="4132263"/>
          <p14:tracePt t="49653" x="6840538" y="4132263"/>
          <p14:tracePt t="49661" x="6864350" y="4121150"/>
          <p14:tracePt t="49677" x="6880225" y="4108450"/>
          <p14:tracePt t="49678" x="6908800" y="4086225"/>
          <p14:tracePt t="49694" x="6950075" y="4057650"/>
          <p14:tracePt t="49710" x="6989763" y="4029075"/>
          <p14:tracePt t="49727" x="7018338" y="4006850"/>
          <p14:tracePt t="49744" x="7040563" y="3989388"/>
          <p14:tracePt t="49761" x="7051675" y="3978275"/>
          <p14:tracePt t="49777" x="7058025" y="3965575"/>
          <p14:tracePt t="49794" x="7064375" y="3954463"/>
          <p14:tracePt t="49810" x="7075488" y="3943350"/>
          <p14:tracePt t="49827" x="7086600" y="3914775"/>
          <p14:tracePt t="49844" x="7097713" y="3886200"/>
          <p14:tracePt t="49860" x="7108825" y="3851275"/>
          <p14:tracePt t="49860" x="7121525" y="3840163"/>
          <p14:tracePt t="49877" x="7132638" y="3822700"/>
          <p14:tracePt t="49894" x="7132638" y="3817938"/>
          <p14:tracePt t="49973" x="7132638" y="3822700"/>
          <p14:tracePt t="49981" x="7132638" y="3846513"/>
          <p14:tracePt t="49989" x="7132638" y="3875088"/>
          <p14:tracePt t="50003" x="7126288" y="3925888"/>
          <p14:tracePt t="50004" x="7121525" y="3978275"/>
          <p14:tracePt t="50010" x="7115175" y="4068763"/>
          <p14:tracePt t="50027" x="7108825" y="4121150"/>
          <p14:tracePt t="50117" x="7104063" y="4114800"/>
          <p14:tracePt t="50125" x="7097713" y="4097338"/>
          <p14:tracePt t="50133" x="7097713" y="4057650"/>
          <p14:tracePt t="50144" x="7092950" y="4006850"/>
          <p14:tracePt t="50160" x="7086600" y="3943350"/>
          <p14:tracePt t="50177" x="7086600" y="3892550"/>
          <p14:tracePt t="50193" x="7080250" y="3857625"/>
          <p14:tracePt t="50211" x="7075488" y="3840163"/>
          <p14:tracePt t="50293" x="7075488" y="3857625"/>
          <p14:tracePt t="50293" x="7075488" y="3875088"/>
          <p14:tracePt t="50309" x="7075488" y="3908425"/>
          <p14:tracePt t="50317" x="7080250" y="3960813"/>
          <p14:tracePt t="50325" x="7080250" y="3989388"/>
          <p14:tracePt t="50333" x="7086600" y="4035425"/>
          <p14:tracePt t="50344" x="7092950" y="4051300"/>
          <p14:tracePt t="50429" x="7097713" y="4051300"/>
          <p14:tracePt t="50437" x="7104063" y="4046538"/>
          <p14:tracePt t="50445" x="7108825" y="4035425"/>
          <p14:tracePt t="50453" x="7115175" y="4022725"/>
          <p14:tracePt t="50461" x="7121525" y="4011613"/>
          <p14:tracePt t="50477" x="7132638" y="4000500"/>
          <p14:tracePt t="50558" x="7137400" y="4000500"/>
          <p14:tracePt t="50573" x="7143750" y="4000500"/>
          <p14:tracePt t="50581" x="7150100" y="4000500"/>
          <p14:tracePt t="50589" x="7161213" y="4006850"/>
          <p14:tracePt t="50597" x="7172325" y="4011613"/>
          <p14:tracePt t="51061" x="0" y="0"/>
        </p14:tracePtLst>
        <p14:tracePtLst>
          <p14:tracePt t="60566" x="2868613" y="3611563"/>
          <p14:tracePt t="60638" x="2851150" y="3611563"/>
          <p14:tracePt t="60646" x="2817813" y="3622675"/>
          <p14:tracePt t="60661" x="2782888" y="3629025"/>
          <p14:tracePt t="60677" x="2714625" y="3640138"/>
          <p14:tracePt t="60686" x="2635250" y="3646488"/>
          <p14:tracePt t="60701" x="2560638" y="3657600"/>
          <p14:tracePt t="60717" x="2520950" y="3657600"/>
          <p14:tracePt t="60734" x="2514600" y="3657600"/>
          <p14:tracePt t="60749" x="2508250" y="3657600"/>
          <p14:tracePt t="60766" x="2503488" y="3657600"/>
          <p14:tracePt t="60782" x="2492375" y="3668713"/>
          <p14:tracePt t="60794" x="2474913" y="3675063"/>
          <p14:tracePt t="60814" x="2457450" y="3686175"/>
          <p14:tracePt t="60829" x="2451100" y="3708400"/>
          <p14:tracePt t="60845" x="2446338" y="3736975"/>
          <p14:tracePt t="60861" x="2446338" y="3789363"/>
          <p14:tracePt t="60894" x="2451100" y="3829050"/>
          <p14:tracePt t="60902" x="2468563" y="3863975"/>
          <p14:tracePt t="60911" x="2497138" y="3903663"/>
          <p14:tracePt t="60927" x="2543175" y="3937000"/>
          <p14:tracePt t="60949" x="2600325" y="3978275"/>
          <p14:tracePt t="60961" x="2679700" y="4017963"/>
          <p14:tracePt t="60977" x="2789238" y="4057650"/>
          <p14:tracePt t="60994" x="2914650" y="4086225"/>
          <p14:tracePt t="61011" x="3011488" y="4103688"/>
          <p14:tracePt t="61027" x="3086100" y="4103688"/>
          <p14:tracePt t="61044" x="3121025" y="4103688"/>
          <p14:tracePt t="61061" x="3154363" y="4086225"/>
          <p14:tracePt t="61077" x="3235325" y="4046538"/>
          <p14:tracePt t="61094" x="3314700" y="3983038"/>
          <p14:tracePt t="61110" x="3382963" y="3925888"/>
          <p14:tracePt t="61127" x="3429000" y="3875088"/>
          <p14:tracePt t="61144" x="3457575" y="3846513"/>
          <p14:tracePt t="61161" x="3463925" y="3829050"/>
          <p14:tracePt t="61177" x="3475038" y="3806825"/>
          <p14:tracePt t="61194" x="3475038" y="3789363"/>
          <p14:tracePt t="61211" x="3475038" y="3771900"/>
          <p14:tracePt t="61227" x="3475038" y="3754438"/>
          <p14:tracePt t="61244" x="3468688" y="3736975"/>
          <p14:tracePt t="61261" x="3463925" y="3725863"/>
          <p14:tracePt t="61277" x="3435350" y="3703638"/>
          <p14:tracePt t="61295" x="3406775" y="3697288"/>
          <p14:tracePt t="61310" x="3365500" y="3686175"/>
          <p14:tracePt t="61327" x="3308350" y="3668713"/>
          <p14:tracePt t="61344" x="3240088" y="3668713"/>
          <p14:tracePt t="61361" x="3143250" y="3668713"/>
          <p14:tracePt t="61377" x="3022600" y="3679825"/>
          <p14:tracePt t="61394" x="2903538" y="3703638"/>
          <p14:tracePt t="61410" x="2789238" y="3732213"/>
          <p14:tracePt t="61428" x="2714625" y="3760788"/>
          <p14:tracePt t="61445" x="2668588" y="3783013"/>
          <p14:tracePt t="61461" x="2628900" y="3811588"/>
          <p14:tracePt t="61478" x="2617788" y="3829050"/>
          <p14:tracePt t="61494" x="2606675" y="3857625"/>
          <p14:tracePt t="61511" x="2593975" y="3886200"/>
          <p14:tracePt t="61527" x="2593975" y="3914775"/>
          <p14:tracePt t="61544" x="2593975" y="3954463"/>
          <p14:tracePt t="61561" x="2611438" y="4006850"/>
          <p14:tracePt t="61577" x="2668588" y="4079875"/>
          <p14:tracePt t="61594" x="2754313" y="4125913"/>
          <p14:tracePt t="61610" x="2897188" y="4165600"/>
          <p14:tracePt t="61627" x="3092450" y="4165600"/>
          <p14:tracePt t="61644" x="3321050" y="4108450"/>
          <p14:tracePt t="61661" x="3532188" y="4040188"/>
          <p14:tracePt t="61677" x="3743325" y="3932238"/>
          <p14:tracePt t="61694" x="3794125" y="3868738"/>
          <p14:tracePt t="61710" x="3800475" y="3840163"/>
          <p14:tracePt t="61727" x="3794125" y="3806825"/>
          <p14:tracePt t="61744" x="3765550" y="3771900"/>
          <p14:tracePt t="61760" x="3725863" y="3749675"/>
          <p14:tracePt t="61777" x="3640138" y="3721100"/>
          <p14:tracePt t="61794" x="3543300" y="3708400"/>
          <p14:tracePt t="61810" x="3400425" y="3692525"/>
          <p14:tracePt t="61827" x="3257550" y="3675063"/>
          <p14:tracePt t="61844" x="3136900" y="3679825"/>
          <p14:tracePt t="61860" x="3035300" y="3692525"/>
          <p14:tracePt t="61878" x="3006725" y="3697288"/>
          <p14:tracePt t="62253" x="3000375" y="3714750"/>
          <p14:tracePt t="62261" x="2982913" y="3725863"/>
          <p14:tracePt t="62278" x="2978150" y="3736975"/>
          <p14:tracePt t="62278" x="2971800" y="3754438"/>
          <p14:tracePt t="62294" x="2954338" y="3771900"/>
          <p14:tracePt t="62311" x="2949575" y="3783013"/>
          <p14:tracePt t="63533" x="2943225" y="3783013"/>
          <p14:tracePt t="6353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Backscattering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839200" cy="2133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Significant fraction of electrons may be reflected from scattering </a:t>
            </a:r>
          </a:p>
          <a:p>
            <a:r>
              <a:rPr lang="en-US" dirty="0" smtClean="0"/>
              <a:t>Reflected intensity increases with increasing thickness of reflector</a:t>
            </a:r>
          </a:p>
          <a:p>
            <a:pPr lvl="1"/>
            <a:r>
              <a:rPr lang="en-US" dirty="0" smtClean="0"/>
              <a:t>Saturation can be achieved </a:t>
            </a:r>
          </a:p>
          <a:p>
            <a:r>
              <a:rPr lang="en-US" dirty="0" smtClean="0"/>
              <a:t>Ratio of measured activity beta source with reflector to that without reflector is back-scattering factor</a:t>
            </a:r>
          </a:p>
          <a:p>
            <a:r>
              <a:rPr lang="en-US" dirty="0" smtClean="0"/>
              <a:t>Factor varies with material</a:t>
            </a:r>
          </a:p>
          <a:p>
            <a:pPr lvl="1"/>
            <a:r>
              <a:rPr lang="en-US" dirty="0" smtClean="0"/>
              <a:t>Used to determine Z of material </a:t>
            </a:r>
            <a:endParaRPr lang="en-US" dirty="0"/>
          </a:p>
        </p:txBody>
      </p:sp>
      <p:pic>
        <p:nvPicPr>
          <p:cNvPr id="99330" name="Picture 2" descr="http://www.azom.com/work/ElectronBeamVersusOpticalImagingofParticles,MicroscopyTechniqueComparisonsByAspex_files/image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124200"/>
            <a:ext cx="6400800" cy="3520442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8"/>
    </mc:Choice>
    <mc:Fallback xmlns="">
      <p:transition spd="slow" advTm="5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497" x="577850" y="1285875"/>
          <p14:tracePt t="19643" x="582613" y="1279525"/>
          <p14:tracePt t="19652" x="593725" y="1279525"/>
          <p14:tracePt t="19659" x="617538" y="1274763"/>
          <p14:tracePt t="19675" x="650875" y="1274763"/>
          <p14:tracePt t="19691" x="679450" y="1274763"/>
          <p14:tracePt t="19707" x="703263" y="1274763"/>
          <p14:tracePt t="19723" x="714375" y="1274763"/>
          <p14:tracePt t="19731" x="742950" y="1285875"/>
          <p14:tracePt t="19747" x="777875" y="1292225"/>
          <p14:tracePt t="19763" x="817563" y="1303338"/>
          <p14:tracePt t="19775" x="863600" y="1314450"/>
          <p14:tracePt t="19795" x="949325" y="1325563"/>
          <p14:tracePt t="19811" x="1039813" y="1349375"/>
          <p14:tracePt t="19827" x="1131888" y="1360488"/>
          <p14:tracePt t="19843" x="1193800" y="1365250"/>
          <p14:tracePt t="19858" x="1246188" y="1377950"/>
          <p14:tracePt t="19875" x="1331913" y="1400175"/>
          <p14:tracePt t="19891" x="1377950" y="1406525"/>
          <p14:tracePt t="19908" x="1417638" y="1411288"/>
          <p14:tracePt t="19925" x="1446213" y="1417638"/>
          <p14:tracePt t="19941" x="1474788" y="1417638"/>
          <p14:tracePt t="19959" x="1492250" y="1417638"/>
          <p14:tracePt t="19975" x="1520825" y="1417638"/>
          <p14:tracePt t="19991" x="1554163" y="1422400"/>
          <p14:tracePt t="20008" x="1577975" y="1422400"/>
          <p14:tracePt t="20025" x="1606550" y="1422400"/>
          <p14:tracePt t="20041" x="1635125" y="1428750"/>
          <p14:tracePt t="20058" x="1668463" y="1428750"/>
          <p14:tracePt t="20074" x="1697038" y="1428750"/>
          <p14:tracePt t="20091" x="1703388" y="1435100"/>
          <p14:tracePt t="20708" x="0" y="0"/>
        </p14:tracePtLst>
        <p14:tracePtLst>
          <p14:tracePt t="26510" x="3675063" y="2611438"/>
          <p14:tracePt t="26835" x="3657600" y="2611438"/>
          <p14:tracePt t="26842" x="3629025" y="2606675"/>
          <p14:tracePt t="26850" x="3606800" y="2600325"/>
          <p14:tracePt t="26858" x="3565525" y="2600325"/>
          <p14:tracePt t="26867" x="3532188" y="2589213"/>
          <p14:tracePt t="26867" x="3479800" y="2578100"/>
          <p14:tracePt t="26875" x="3389313" y="2565400"/>
          <p14:tracePt t="26891" x="3292475" y="2549525"/>
          <p14:tracePt t="26908" x="3211513" y="2543175"/>
          <p14:tracePt t="26924" x="3154363" y="2536825"/>
          <p14:tracePt t="26941" x="3103563" y="2532063"/>
          <p14:tracePt t="26957" x="3057525" y="2532063"/>
          <p14:tracePt t="26974" x="3006725" y="2525713"/>
          <p14:tracePt t="26991" x="2943225" y="2520950"/>
          <p14:tracePt t="27008" x="2874963" y="2520950"/>
          <p14:tracePt t="27024" x="2794000" y="2520950"/>
          <p14:tracePt t="27041" x="2703513" y="2514600"/>
          <p14:tracePt t="27057" x="2617788" y="2514600"/>
          <p14:tracePt t="27074" x="2486025" y="2508250"/>
          <p14:tracePt t="27091" x="2417763" y="2508250"/>
          <p14:tracePt t="27108" x="2336800" y="2508250"/>
          <p14:tracePt t="27124" x="2263775" y="2514600"/>
          <p14:tracePt t="27141" x="2193925" y="2520950"/>
          <p14:tracePt t="27157" x="2132013" y="2525713"/>
          <p14:tracePt t="27174" x="2068513" y="2525713"/>
          <p14:tracePt t="27191" x="2017713" y="2532063"/>
          <p14:tracePt t="27208" x="1978025" y="2532063"/>
          <p14:tracePt t="27225" x="1931988" y="2536825"/>
          <p14:tracePt t="27241" x="1885950" y="2543175"/>
          <p14:tracePt t="27258" x="1817688" y="2549525"/>
          <p14:tracePt t="27275" x="1765300" y="2549525"/>
          <p14:tracePt t="27291" x="1725613" y="2554288"/>
          <p14:tracePt t="27308" x="1674813" y="2554288"/>
          <p14:tracePt t="27324" x="1628775" y="2554288"/>
          <p14:tracePt t="27341" x="1582738" y="2554288"/>
          <p14:tracePt t="27357" x="1543050" y="2554288"/>
          <p14:tracePt t="27375" x="1492250" y="2554288"/>
          <p14:tracePt t="27391" x="1446213" y="2560638"/>
          <p14:tracePt t="27408" x="1400175" y="2565400"/>
          <p14:tracePt t="27424" x="1360488" y="2571750"/>
          <p14:tracePt t="27441" x="1336675" y="2582863"/>
          <p14:tracePt t="27457" x="1296988" y="2600325"/>
          <p14:tracePt t="27457" x="1274763" y="2611438"/>
          <p14:tracePt t="27475" x="1239838" y="2635250"/>
          <p14:tracePt t="27491" x="1206500" y="2657475"/>
          <p14:tracePt t="27509" x="1182688" y="2674938"/>
          <p14:tracePt t="27524" x="1165225" y="2692400"/>
          <p14:tracePt t="27541" x="1154113" y="2697163"/>
          <p14:tracePt t="27915" x="1149350" y="2686050"/>
          <p14:tracePt t="27923" x="1149350" y="2674938"/>
          <p14:tracePt t="27927" x="1143000" y="2663825"/>
          <p14:tracePt t="27942" x="1136650" y="2635250"/>
          <p14:tracePt t="27959" x="1131888" y="2628900"/>
          <p14:tracePt t="28331" x="1136650" y="2622550"/>
          <p14:tracePt t="28339" x="1143000" y="2622550"/>
          <p14:tracePt t="28347" x="1160463" y="2622550"/>
          <p14:tracePt t="28358" x="1182688" y="2622550"/>
          <p14:tracePt t="28359" x="1239838" y="2622550"/>
          <p14:tracePt t="28375" x="1303338" y="2622550"/>
          <p14:tracePt t="28392" x="1360488" y="2622550"/>
          <p14:tracePt t="28409" x="1406525" y="2622550"/>
          <p14:tracePt t="28426" x="1439863" y="2622550"/>
          <p14:tracePt t="28442" x="1474788" y="2622550"/>
          <p14:tracePt t="28458" x="1497013" y="2622550"/>
          <p14:tracePt t="28475" x="1514475" y="2622550"/>
          <p14:tracePt t="28493" x="1520825" y="2622550"/>
          <p14:tracePt t="28900" x="1520825" y="2628900"/>
          <p14:tracePt t="28908" x="1503363" y="2663825"/>
          <p14:tracePt t="28926" x="1492250" y="2692400"/>
          <p14:tracePt t="28926" x="1463675" y="2736850"/>
          <p14:tracePt t="28943" x="1439863" y="2794000"/>
          <p14:tracePt t="28960" x="1435100" y="2863850"/>
          <p14:tracePt t="28976" x="1435100" y="2954338"/>
          <p14:tracePt t="28993" x="1439863" y="3046413"/>
          <p14:tracePt t="29008" x="1446213" y="3125788"/>
          <p14:tracePt t="29025" x="1457325" y="3189288"/>
          <p14:tracePt t="29042" x="1468438" y="3240088"/>
          <p14:tracePt t="29059" x="1474788" y="3279775"/>
          <p14:tracePt t="29075" x="1479550" y="3314700"/>
          <p14:tracePt t="29092" x="1479550" y="3325813"/>
          <p14:tracePt t="29252" x="1485900" y="3314700"/>
          <p14:tracePt t="29260" x="1485900" y="3235325"/>
          <p14:tracePt t="29276" x="1468438" y="3182938"/>
          <p14:tracePt t="29281" x="1439863" y="3092450"/>
          <p14:tracePt t="29293" x="1417638" y="3040063"/>
          <p14:tracePt t="29309" x="1411288" y="3035300"/>
          <p14:tracePt t="29452" x="1406525" y="3035300"/>
          <p14:tracePt t="29540" x="1406525" y="3040063"/>
          <p14:tracePt t="29553" x="1400175" y="3063875"/>
          <p14:tracePt t="29553" x="1377950" y="3086100"/>
          <p14:tracePt t="29559" x="1325563" y="3165475"/>
          <p14:tracePt t="29576" x="1285875" y="3263900"/>
          <p14:tracePt t="29593" x="1263650" y="3382963"/>
          <p14:tracePt t="29609" x="1263650" y="3521075"/>
          <p14:tracePt t="29626" x="1263650" y="3675063"/>
          <p14:tracePt t="29643" x="1279525" y="3851275"/>
          <p14:tracePt t="29659" x="1336675" y="4040188"/>
          <p14:tracePt t="29676" x="1485900" y="4383088"/>
          <p14:tracePt t="29693" x="1589088" y="4578350"/>
          <p14:tracePt t="29709" x="1668463" y="4721225"/>
          <p14:tracePt t="29726" x="1731963" y="4818063"/>
          <p14:tracePt t="29743" x="1765300" y="4903788"/>
          <p14:tracePt t="29759" x="1793875" y="4978400"/>
          <p14:tracePt t="29776" x="1811338" y="5040313"/>
          <p14:tracePt t="29793" x="1857375" y="5121275"/>
          <p14:tracePt t="29810" x="1914525" y="5218113"/>
          <p14:tracePt t="29826" x="1949450" y="5303838"/>
          <p14:tracePt t="29843" x="1960563" y="5354638"/>
          <p14:tracePt t="29859" x="1971675" y="5411788"/>
          <p14:tracePt t="29859" x="1982788" y="5451475"/>
          <p14:tracePt t="29876" x="2011363" y="5561013"/>
          <p14:tracePt t="29893" x="2035175" y="5675313"/>
          <p14:tracePt t="29910" x="2039938" y="5737225"/>
          <p14:tracePt t="29926" x="2039938" y="5765800"/>
          <p14:tracePt t="29943" x="2039938" y="5789613"/>
          <p14:tracePt t="29959" x="2039938" y="5811838"/>
          <p14:tracePt t="29976" x="2039938" y="5840413"/>
          <p14:tracePt t="29993" x="2039938" y="5875338"/>
          <p14:tracePt t="30008" x="2039938" y="5903913"/>
          <p14:tracePt t="30025" x="2039938" y="5926138"/>
          <p14:tracePt t="30042" x="2046288" y="5943600"/>
          <p14:tracePt t="30058" x="2051050" y="5961063"/>
          <p14:tracePt t="30165" x="2057400" y="5961063"/>
          <p14:tracePt t="30172" x="2068513" y="5961063"/>
          <p14:tracePt t="30188" x="2074863" y="5954713"/>
          <p14:tracePt t="30212" x="2074863" y="5949950"/>
          <p14:tracePt t="30236" x="2079625" y="5943600"/>
          <p14:tracePt t="30252" x="2085975" y="5932488"/>
          <p14:tracePt t="30260" x="2092325" y="5915025"/>
          <p14:tracePt t="30276" x="2092325" y="5897563"/>
          <p14:tracePt t="30277" x="2097088" y="5868988"/>
          <p14:tracePt t="30293" x="2103438" y="5840413"/>
          <p14:tracePt t="30310" x="2103438" y="5811838"/>
          <p14:tracePt t="30326" x="2108200" y="5783263"/>
          <p14:tracePt t="30343" x="2108200" y="5761038"/>
          <p14:tracePt t="30359" x="2108200" y="5743575"/>
          <p14:tracePt t="30376" x="2108200" y="5732463"/>
          <p14:tracePt t="30393" x="2108200" y="5692775"/>
          <p14:tracePt t="30409" x="2108200" y="5640388"/>
          <p14:tracePt t="30426" x="2108200" y="5583238"/>
          <p14:tracePt t="30444" x="2103438" y="5526088"/>
          <p14:tracePt t="30459" x="2092325" y="5486400"/>
          <p14:tracePt t="30476" x="2085975" y="5400675"/>
          <p14:tracePt t="30493" x="2074863" y="5321300"/>
          <p14:tracePt t="30510" x="2068513" y="5240338"/>
          <p14:tracePt t="30526" x="2051050" y="5154613"/>
          <p14:tracePt t="30543" x="2046288" y="5103813"/>
          <p14:tracePt t="30559" x="2046288" y="5068888"/>
          <p14:tracePt t="30576" x="2039938" y="5035550"/>
          <p14:tracePt t="30593" x="2035175" y="4989513"/>
          <p14:tracePt t="30609" x="2028825" y="4921250"/>
          <p14:tracePt t="30626" x="2022475" y="4851400"/>
          <p14:tracePt t="30643" x="2022475" y="4800600"/>
          <p14:tracePt t="30659" x="2022475" y="4765675"/>
          <p14:tracePt t="30659" x="2022475" y="4749800"/>
          <p14:tracePt t="30676" x="2022475" y="4725988"/>
          <p14:tracePt t="30693" x="2022475" y="4692650"/>
          <p14:tracePt t="30709" x="2022475" y="4657725"/>
          <p14:tracePt t="30726" x="2017713" y="4594225"/>
          <p14:tracePt t="30743" x="2017713" y="4537075"/>
          <p14:tracePt t="30759" x="2017713" y="4486275"/>
          <p14:tracePt t="30776" x="2017713" y="4422775"/>
          <p14:tracePt t="30793" x="2017713" y="4354513"/>
          <p14:tracePt t="30809" x="2017713" y="4286250"/>
          <p14:tracePt t="30826" x="2011363" y="4211638"/>
          <p14:tracePt t="30843" x="2006600" y="4154488"/>
          <p14:tracePt t="30859" x="2000250" y="4092575"/>
          <p14:tracePt t="30859" x="2000250" y="4051300"/>
          <p14:tracePt t="30875" x="1982788" y="3989388"/>
          <p14:tracePt t="30892" x="1978025" y="3925888"/>
          <p14:tracePt t="30908" x="1971675" y="3879850"/>
          <p14:tracePt t="30925" x="1965325" y="3835400"/>
          <p14:tracePt t="30942" x="1954213" y="3783013"/>
          <p14:tracePt t="30958" x="1943100" y="3725863"/>
          <p14:tracePt t="30976" x="1936750" y="3692525"/>
          <p14:tracePt t="30992" x="1931988" y="3657600"/>
          <p14:tracePt t="31008" x="1931988" y="3629025"/>
          <p14:tracePt t="31025" x="1925638" y="3594100"/>
          <p14:tracePt t="31042" x="1920875" y="3554413"/>
          <p14:tracePt t="31058" x="1920875" y="3532188"/>
          <p14:tracePt t="31075" x="1920875" y="3497263"/>
          <p14:tracePt t="31092" x="1914525" y="3479800"/>
          <p14:tracePt t="31108" x="1908175" y="3463925"/>
          <p14:tracePt t="31125" x="1908175" y="3451225"/>
          <p14:tracePt t="31141" x="1903413" y="3440113"/>
          <p14:tracePt t="31348" x="1897063" y="3440113"/>
          <p14:tracePt t="31356" x="1892300" y="3451225"/>
          <p14:tracePt t="31360" x="1879600" y="3468688"/>
          <p14:tracePt t="31376" x="1868488" y="3497263"/>
          <p14:tracePt t="31376" x="1835150" y="3611563"/>
          <p14:tracePt t="31393" x="1811338" y="3765550"/>
          <p14:tracePt t="31409" x="1789113" y="3971925"/>
          <p14:tracePt t="31426" x="1760538" y="4264025"/>
          <p14:tracePt t="31443" x="1736725" y="4554538"/>
          <p14:tracePt t="31460" x="1720850" y="4822825"/>
          <p14:tracePt t="31476" x="1703388" y="5108575"/>
          <p14:tracePt t="31493" x="1703388" y="5222875"/>
          <p14:tracePt t="31508" x="1703388" y="5268913"/>
          <p14:tracePt t="31525" x="1703388" y="5275263"/>
          <p14:tracePt t="31924" x="1703388" y="5280025"/>
          <p14:tracePt t="31932" x="1708150" y="5297488"/>
          <p14:tracePt t="31940" x="1714500" y="5321300"/>
          <p14:tracePt t="31948" x="1725613" y="5365750"/>
          <p14:tracePt t="31959" x="1731963" y="5394325"/>
          <p14:tracePt t="31976" x="1731963" y="5407025"/>
          <p14:tracePt t="32068" x="1736725" y="5422900"/>
          <p14:tracePt t="32076" x="1749425" y="5451475"/>
          <p14:tracePt t="32092" x="1754188" y="5468938"/>
          <p14:tracePt t="32093" x="1778000" y="5508625"/>
          <p14:tracePt t="32109" x="1806575" y="5543550"/>
          <p14:tracePt t="32126" x="1822450" y="5561013"/>
          <p14:tracePt t="32235" x="1839913" y="5561013"/>
          <p14:tracePt t="32244" x="1857375" y="5561013"/>
          <p14:tracePt t="32259" x="1868488" y="5561013"/>
          <p14:tracePt t="32260" x="1885950" y="5561013"/>
          <p14:tracePt t="32275" x="1943100" y="5561013"/>
          <p14:tracePt t="32293" x="1989138" y="5565775"/>
          <p14:tracePt t="32308" x="2039938" y="5565775"/>
          <p14:tracePt t="32326" x="2074863" y="5572125"/>
          <p14:tracePt t="32342" x="2103438" y="5572125"/>
          <p14:tracePt t="32359" x="2114550" y="5572125"/>
          <p14:tracePt t="32376" x="2136775" y="5572125"/>
          <p14:tracePt t="32393" x="2160588" y="5565775"/>
          <p14:tracePt t="32409" x="2189163" y="5565775"/>
          <p14:tracePt t="32426" x="2200275" y="5561013"/>
          <p14:tracePt t="32442" x="2206625" y="5561013"/>
          <p14:tracePt t="32515" x="2222500" y="5549900"/>
          <p14:tracePt t="32523" x="2228850" y="5543550"/>
          <p14:tracePt t="32531" x="2239963" y="5537200"/>
          <p14:tracePt t="32539" x="2246313" y="5526088"/>
          <p14:tracePt t="32539" x="2257425" y="5514975"/>
          <p14:tracePt t="32547" x="2268538" y="5503863"/>
          <p14:tracePt t="32558" x="2286000" y="5492750"/>
          <p14:tracePt t="32576" x="2303463" y="5475288"/>
          <p14:tracePt t="32593" x="2325688" y="5451475"/>
          <p14:tracePt t="32609" x="2349500" y="5435600"/>
          <p14:tracePt t="32626" x="2365375" y="5418138"/>
          <p14:tracePt t="32642" x="2378075" y="5407025"/>
          <p14:tracePt t="32659" x="2411413" y="5383213"/>
          <p14:tracePt t="32676" x="2435225" y="5372100"/>
          <p14:tracePt t="32693" x="2457450" y="5354638"/>
          <p14:tracePt t="32709" x="2468563" y="5349875"/>
          <p14:tracePt t="32726" x="2486025" y="5337175"/>
          <p14:tracePt t="32742" x="2497138" y="5332413"/>
          <p14:tracePt t="32759" x="2514600" y="5321300"/>
          <p14:tracePt t="32776" x="2543175" y="5297488"/>
          <p14:tracePt t="32792" x="2571750" y="5280025"/>
          <p14:tracePt t="32808" x="2606675" y="5257800"/>
          <p14:tracePt t="32825" x="2640013" y="5235575"/>
          <p14:tracePt t="32842" x="2674938" y="5211763"/>
          <p14:tracePt t="32859" x="2725738" y="5189538"/>
          <p14:tracePt t="32876" x="2782888" y="5149850"/>
          <p14:tracePt t="32893" x="2822575" y="5126038"/>
          <p14:tracePt t="32909" x="2863850" y="5097463"/>
          <p14:tracePt t="32926" x="2903538" y="5075238"/>
          <p14:tracePt t="32942" x="2960688" y="5035550"/>
          <p14:tracePt t="32959" x="3028950" y="4994275"/>
          <p14:tracePt t="32976" x="3097213" y="4943475"/>
          <p14:tracePt t="32992" x="3165475" y="4897438"/>
          <p14:tracePt t="33009" x="3228975" y="4857750"/>
          <p14:tracePt t="33026" x="3279775" y="4818063"/>
          <p14:tracePt t="33042" x="3336925" y="4783138"/>
          <p14:tracePt t="33059" x="3406775" y="4737100"/>
          <p14:tracePt t="33076" x="3435350" y="4708525"/>
          <p14:tracePt t="33092" x="3468688" y="4686300"/>
          <p14:tracePt t="33109" x="3503613" y="4664075"/>
          <p14:tracePt t="33126" x="3536950" y="4646613"/>
          <p14:tracePt t="33143" x="3571875" y="4622800"/>
          <p14:tracePt t="33159" x="3600450" y="4600575"/>
          <p14:tracePt t="33176" x="3629025" y="4578350"/>
          <p14:tracePt t="33192" x="3651250" y="4565650"/>
          <p14:tracePt t="33209" x="3675063" y="4543425"/>
          <p14:tracePt t="33226" x="3703638" y="4532313"/>
          <p14:tracePt t="33242" x="3721100" y="4508500"/>
          <p14:tracePt t="33259" x="3743325" y="4497388"/>
          <p14:tracePt t="33276" x="3783013" y="4468813"/>
          <p14:tracePt t="33292" x="3806825" y="4451350"/>
          <p14:tracePt t="33309" x="3835400" y="4429125"/>
          <p14:tracePt t="33326" x="3863975" y="4411663"/>
          <p14:tracePt t="33343" x="3886200" y="4394200"/>
          <p14:tracePt t="33359" x="3914775" y="4371975"/>
          <p14:tracePt t="33376" x="3932238" y="4360863"/>
          <p14:tracePt t="33392" x="3960813" y="4343400"/>
          <p14:tracePt t="33409" x="3994150" y="4321175"/>
          <p14:tracePt t="33426" x="4022725" y="4303713"/>
          <p14:tracePt t="33443" x="4064000" y="4286250"/>
          <p14:tracePt t="33460" x="4108450" y="4257675"/>
          <p14:tracePt t="33476" x="4137025" y="4246563"/>
          <p14:tracePt t="33492" x="4165600" y="4235450"/>
          <p14:tracePt t="33509" x="4194175" y="4222750"/>
          <p14:tracePt t="33526" x="4211638" y="4211638"/>
          <p14:tracePt t="33543" x="4229100" y="4206875"/>
          <p14:tracePt t="33559" x="4251325" y="4206875"/>
          <p14:tracePt t="33576" x="4264025" y="4200525"/>
          <p14:tracePt t="33592" x="4275138" y="4200525"/>
          <p14:tracePt t="33609" x="4297363" y="4194175"/>
          <p14:tracePt t="33626" x="4314825" y="4194175"/>
          <p14:tracePt t="33643" x="4332288" y="4189413"/>
          <p14:tracePt t="33659" x="4371975" y="4171950"/>
          <p14:tracePt t="33677" x="4389438" y="4165600"/>
          <p14:tracePt t="33692" x="4418013" y="4160838"/>
          <p14:tracePt t="33709" x="4446588" y="4149725"/>
          <p14:tracePt t="33726" x="4475163" y="4132263"/>
          <p14:tracePt t="33743" x="4514850" y="4114800"/>
          <p14:tracePt t="33759" x="4554538" y="4097338"/>
          <p14:tracePt t="33776" x="4606925" y="4079875"/>
          <p14:tracePt t="33792" x="4675188" y="4064000"/>
          <p14:tracePt t="33809" x="4737100" y="4040188"/>
          <p14:tracePt t="33826" x="4811713" y="4022725"/>
          <p14:tracePt t="33843" x="4868863" y="4000500"/>
          <p14:tracePt t="33859" x="4921250" y="3989388"/>
          <p14:tracePt t="33859" x="4954588" y="3978275"/>
          <p14:tracePt t="33876" x="5011738" y="3960813"/>
          <p14:tracePt t="33892" x="5064125" y="3949700"/>
          <p14:tracePt t="33909" x="5121275" y="3937000"/>
          <p14:tracePt t="33926" x="5154613" y="3932238"/>
          <p14:tracePt t="33943" x="5194300" y="3925888"/>
          <p14:tracePt t="33959" x="5222875" y="3914775"/>
          <p14:tracePt t="33976" x="5246688" y="3908425"/>
          <p14:tracePt t="33992" x="5264150" y="3903663"/>
          <p14:tracePt t="34009" x="5280025" y="3892550"/>
          <p14:tracePt t="34026" x="5297488" y="3886200"/>
          <p14:tracePt t="34043" x="5326063" y="3886200"/>
          <p14:tracePt t="34059" x="5349875" y="3879850"/>
          <p14:tracePt t="34059" x="5365750" y="3875088"/>
          <p14:tracePt t="34076" x="5400675" y="3863975"/>
          <p14:tracePt t="34092" x="5429250" y="3851275"/>
          <p14:tracePt t="34109" x="5464175" y="3840163"/>
          <p14:tracePt t="34126" x="5503863" y="3835400"/>
          <p14:tracePt t="34142" x="5537200" y="3829050"/>
          <p14:tracePt t="34159" x="5583238" y="3817938"/>
          <p14:tracePt t="34176" x="5635625" y="3811588"/>
          <p14:tracePt t="34193" x="5680075" y="3806825"/>
          <p14:tracePt t="34209" x="5732463" y="3794125"/>
          <p14:tracePt t="34226" x="5789613" y="3789363"/>
          <p14:tracePt t="34243" x="5840413" y="3783013"/>
          <p14:tracePt t="34259" x="5886450" y="3771900"/>
          <p14:tracePt t="34259" x="5908675" y="3771900"/>
          <p14:tracePt t="34276" x="5961063" y="3765550"/>
          <p14:tracePt t="34292" x="6000750" y="3765550"/>
          <p14:tracePt t="34309" x="6035675" y="3760788"/>
          <p14:tracePt t="34326" x="6069013" y="3754438"/>
          <p14:tracePt t="34342" x="6103938" y="3743325"/>
          <p14:tracePt t="34359" x="6137275" y="3736975"/>
          <p14:tracePt t="34376" x="6183313" y="3725863"/>
          <p14:tracePt t="34392" x="6218238" y="3714750"/>
          <p14:tracePt t="34409" x="6251575" y="3703638"/>
          <p14:tracePt t="34426" x="6292850" y="3692525"/>
          <p14:tracePt t="34443" x="6332538" y="3679825"/>
          <p14:tracePt t="34459" x="6365875" y="3668713"/>
          <p14:tracePt t="34459" x="6383338" y="3657600"/>
          <p14:tracePt t="34477" x="6429375" y="3640138"/>
          <p14:tracePt t="34493" x="6469063" y="3629025"/>
          <p14:tracePt t="34509" x="6508750" y="3611563"/>
          <p14:tracePt t="34526" x="6550025" y="3594100"/>
          <p14:tracePt t="34542" x="6572250" y="3582988"/>
          <p14:tracePt t="34559" x="6589713" y="3571875"/>
          <p14:tracePt t="34576" x="6600825" y="3571875"/>
          <p14:tracePt t="34795" x="0" y="0"/>
        </p14:tracePtLst>
        <p14:tracePtLst>
          <p14:tracePt t="37399" x="1720850" y="5703888"/>
          <p14:tracePt t="37428" x="1714500" y="5703888"/>
          <p14:tracePt t="37436" x="1708150" y="5703888"/>
          <p14:tracePt t="37452" x="1697038" y="5708650"/>
          <p14:tracePt t="37462" x="1692275" y="5715000"/>
          <p14:tracePt t="37476" x="1679575" y="5715000"/>
          <p14:tracePt t="37500" x="1674813" y="5715000"/>
          <p14:tracePt t="37518" x="1668463" y="5715000"/>
          <p14:tracePt t="37540" x="1657350" y="5715000"/>
          <p14:tracePt t="37552" x="1646238" y="5715000"/>
          <p14:tracePt t="37556" x="1635125" y="5715000"/>
          <p14:tracePt t="37561" x="1600200" y="5721350"/>
          <p14:tracePt t="37575" x="1582738" y="5721350"/>
          <p14:tracePt t="37708" x="1589088" y="5721350"/>
          <p14:tracePt t="37718" x="1600200" y="5721350"/>
          <p14:tracePt t="37724" x="1617663" y="5708650"/>
          <p14:tracePt t="37726" x="1639888" y="5692775"/>
          <p14:tracePt t="37742" x="1657350" y="5675313"/>
          <p14:tracePt t="37760" x="1674813" y="5668963"/>
          <p14:tracePt t="37776" x="1692275" y="5651500"/>
          <p14:tracePt t="37792" x="1697038" y="5622925"/>
          <p14:tracePt t="37809" x="1703388" y="5589588"/>
          <p14:tracePt t="37825" x="1703388" y="5554663"/>
          <p14:tracePt t="37841" x="1708150" y="5521325"/>
          <p14:tracePt t="37858" x="1714500" y="5497513"/>
          <p14:tracePt t="37875" x="1714500" y="5464175"/>
          <p14:tracePt t="37892" x="1720850" y="5440363"/>
          <p14:tracePt t="37909" x="1720850" y="5429250"/>
          <p14:tracePt t="37926" x="1720850" y="5411788"/>
          <p14:tracePt t="37942" x="1720850" y="5394325"/>
          <p14:tracePt t="37959" x="1720850" y="5383213"/>
          <p14:tracePt t="37975" x="1725613" y="5372100"/>
          <p14:tracePt t="37992" x="1725613" y="5337175"/>
          <p14:tracePt t="38009" x="1731963" y="5303838"/>
          <p14:tracePt t="38026" x="1736725" y="5275263"/>
          <p14:tracePt t="38042" x="1743075" y="5251450"/>
          <p14:tracePt t="38059" x="1749425" y="5229225"/>
          <p14:tracePt t="38075" x="1754188" y="5194300"/>
          <p14:tracePt t="38092" x="1765300" y="5178425"/>
          <p14:tracePt t="38109" x="1771650" y="5154613"/>
          <p14:tracePt t="38126" x="1778000" y="5137150"/>
          <p14:tracePt t="38142" x="1782763" y="5108575"/>
          <p14:tracePt t="38159" x="1789113" y="5086350"/>
          <p14:tracePt t="38175" x="1793875" y="5064125"/>
          <p14:tracePt t="38192" x="1793875" y="5040313"/>
          <p14:tracePt t="38209" x="1793875" y="5022850"/>
          <p14:tracePt t="38226" x="1800225" y="4994275"/>
          <p14:tracePt t="38242" x="1800225" y="4965700"/>
          <p14:tracePt t="38259" x="1806575" y="4949825"/>
          <p14:tracePt t="38275" x="1811338" y="4914900"/>
          <p14:tracePt t="38292" x="1811338" y="4892675"/>
          <p14:tracePt t="38309" x="1817688" y="4868863"/>
          <p14:tracePt t="38326" x="1817688" y="4840288"/>
          <p14:tracePt t="38342" x="1822450" y="4822825"/>
          <p14:tracePt t="38359" x="1822450" y="4794250"/>
          <p14:tracePt t="38375" x="1828800" y="4778375"/>
          <p14:tracePt t="38392" x="1828800" y="4754563"/>
          <p14:tracePt t="38409" x="1828800" y="4732338"/>
          <p14:tracePt t="38426" x="1828800" y="4714875"/>
          <p14:tracePt t="38442" x="1835150" y="4703763"/>
          <p14:tracePt t="38459" x="1835150" y="4686300"/>
          <p14:tracePt t="38475" x="1835150" y="4668838"/>
          <p14:tracePt t="38493" x="1835150" y="4664075"/>
          <p14:tracePt t="38509" x="1835150" y="4646613"/>
          <p14:tracePt t="38525" x="1835150" y="4635500"/>
          <p14:tracePt t="38543" x="1835150" y="4611688"/>
          <p14:tracePt t="38559" x="1835150" y="4589463"/>
          <p14:tracePt t="38575" x="1839913" y="4549775"/>
          <p14:tracePt t="38592" x="1846263" y="4514850"/>
          <p14:tracePt t="38609" x="1851025" y="4464050"/>
          <p14:tracePt t="38626" x="1857375" y="4406900"/>
          <p14:tracePt t="38642" x="1868488" y="4354513"/>
          <p14:tracePt t="38659" x="1885950" y="4279900"/>
          <p14:tracePt t="38675" x="1914525" y="4171950"/>
          <p14:tracePt t="38692" x="1920875" y="4114800"/>
          <p14:tracePt t="38709" x="1925638" y="4051300"/>
          <p14:tracePt t="38725" x="1931988" y="3989388"/>
          <p14:tracePt t="38742" x="1931988" y="3937000"/>
          <p14:tracePt t="38759" x="1936750" y="3897313"/>
          <p14:tracePt t="38775" x="1936750" y="3857625"/>
          <p14:tracePt t="38792" x="1936750" y="3817938"/>
          <p14:tracePt t="38809" x="1936750" y="3783013"/>
          <p14:tracePt t="38826" x="1931988" y="3760788"/>
          <p14:tracePt t="38842" x="1931988" y="3743325"/>
          <p14:tracePt t="38859" x="1931988" y="3721100"/>
          <p14:tracePt t="38875" x="1931988" y="3686175"/>
          <p14:tracePt t="38892" x="1931988" y="3679825"/>
          <p14:tracePt t="38940" x="1931988" y="3675063"/>
          <p14:tracePt t="39468" x="1931988" y="3697288"/>
          <p14:tracePt t="39468" x="1931988" y="3749675"/>
          <p14:tracePt t="39485" x="1936750" y="3794125"/>
          <p14:tracePt t="39486" x="1936750" y="3863975"/>
          <p14:tracePt t="39492" x="1954213" y="4051300"/>
          <p14:tracePt t="39509" x="1965325" y="4251325"/>
          <p14:tracePt t="39525" x="1993900" y="4475163"/>
          <p14:tracePt t="39543" x="2011363" y="4640263"/>
          <p14:tracePt t="39559" x="2022475" y="4732338"/>
          <p14:tracePt t="39575" x="2028825" y="4778375"/>
          <p14:tracePt t="39592" x="2028825" y="4800600"/>
          <p14:tracePt t="39748" x="2028825" y="4811713"/>
          <p14:tracePt t="39756" x="2028825" y="4822825"/>
          <p14:tracePt t="39764" x="2028825" y="4840288"/>
          <p14:tracePt t="39775" x="2035175" y="4857750"/>
          <p14:tracePt t="39776" x="2035175" y="4897438"/>
          <p14:tracePt t="39792" x="2035175" y="4960938"/>
          <p14:tracePt t="39809" x="2035175" y="5029200"/>
          <p14:tracePt t="39825" x="2051050" y="5103813"/>
          <p14:tracePt t="39842" x="2068513" y="5178425"/>
          <p14:tracePt t="39859" x="2079625" y="5222875"/>
          <p14:tracePt t="39875" x="2103438" y="5280025"/>
          <p14:tracePt t="39892" x="2108200" y="5286375"/>
          <p14:tracePt t="39956" x="2108200" y="5292725"/>
          <p14:tracePt t="39968" x="2114550" y="5292725"/>
          <p14:tracePt t="39970" x="2125663" y="5292725"/>
          <p14:tracePt t="39975" x="2132013" y="5286375"/>
          <p14:tracePt t="39992" x="2136775" y="5275263"/>
          <p14:tracePt t="40009" x="2149475" y="5264150"/>
          <p14:tracePt t="40025" x="2154238" y="5251450"/>
          <p14:tracePt t="40042" x="2154238" y="5240338"/>
          <p14:tracePt t="40059" x="2165350" y="5211763"/>
          <p14:tracePt t="40059" x="2171700" y="5194300"/>
          <p14:tracePt t="40076" x="2193925" y="5143500"/>
          <p14:tracePt t="40092" x="2228850" y="5075238"/>
          <p14:tracePt t="40109" x="2274888" y="4994275"/>
          <p14:tracePt t="40125" x="2320925" y="4926013"/>
          <p14:tracePt t="40142" x="2371725" y="4879975"/>
          <p14:tracePt t="40159" x="2422525" y="4829175"/>
          <p14:tracePt t="40175" x="2463800" y="4783138"/>
          <p14:tracePt t="40192" x="2486025" y="4765675"/>
          <p14:tracePt t="40209" x="2497138" y="4754563"/>
          <p14:tracePt t="40225" x="2503488" y="4754563"/>
          <p14:tracePt t="40460" x="2514600" y="4749800"/>
          <p14:tracePt t="40468" x="2525713" y="4749800"/>
          <p14:tracePt t="40476" x="2532063" y="4749800"/>
          <p14:tracePt t="40476" x="2565400" y="4743450"/>
          <p14:tracePt t="40492" x="2589213" y="4743450"/>
          <p14:tracePt t="40509" x="2611438" y="4737100"/>
          <p14:tracePt t="40525" x="2640013" y="4737100"/>
          <p14:tracePt t="40542" x="2663825" y="4737100"/>
          <p14:tracePt t="40560" x="2679700" y="4732338"/>
          <p14:tracePt t="40596" x="2692400" y="4732338"/>
          <p14:tracePt t="40597" x="2697163" y="4725988"/>
          <p14:tracePt t="40609" x="2714625" y="4725988"/>
          <p14:tracePt t="40625" x="2749550" y="4708525"/>
          <p14:tracePt t="40642" x="2782888" y="4703763"/>
          <p14:tracePt t="40659" x="2817813" y="4692650"/>
          <p14:tracePt t="40675" x="2857500" y="4668838"/>
          <p14:tracePt t="40692" x="2892425" y="4664075"/>
          <p14:tracePt t="40709" x="2932113" y="4646613"/>
          <p14:tracePt t="40725" x="2965450" y="4629150"/>
          <p14:tracePt t="40742" x="3017838" y="4611688"/>
          <p14:tracePt t="40759" x="3046413" y="4600575"/>
          <p14:tracePt t="40775" x="3079750" y="4594225"/>
          <p14:tracePt t="40792" x="3097213" y="4583113"/>
          <p14:tracePt t="40809" x="3125788" y="4572000"/>
          <p14:tracePt t="40825" x="3143250" y="4565650"/>
          <p14:tracePt t="40842" x="3165475" y="4554538"/>
          <p14:tracePt t="40859" x="3189288" y="4554538"/>
          <p14:tracePt t="40859" x="3200400" y="4549775"/>
          <p14:tracePt t="40876" x="3222625" y="4537075"/>
          <p14:tracePt t="40892" x="3240088" y="4537075"/>
          <p14:tracePt t="40909" x="3257550" y="4532313"/>
          <p14:tracePt t="40925" x="3286125" y="4525963"/>
          <p14:tracePt t="40942" x="3314700" y="4521200"/>
          <p14:tracePt t="40958" x="3354388" y="4514850"/>
          <p14:tracePt t="40975" x="3394075" y="4508500"/>
          <p14:tracePt t="40992" x="3429000" y="4503738"/>
          <p14:tracePt t="41009" x="3475038" y="4497388"/>
          <p14:tracePt t="41025" x="3514725" y="4492625"/>
          <p14:tracePt t="41042" x="3549650" y="4479925"/>
          <p14:tracePt t="41059" x="3582988" y="4475163"/>
          <p14:tracePt t="41059" x="3594100" y="4475163"/>
          <p14:tracePt t="41076" x="3617913" y="4468813"/>
          <p14:tracePt t="41093" x="3640138" y="4457700"/>
          <p14:tracePt t="41109" x="3663950" y="4451350"/>
          <p14:tracePt t="41125" x="3703638" y="4435475"/>
          <p14:tracePt t="41142" x="3743325" y="4422775"/>
          <p14:tracePt t="41159" x="3789363" y="4411663"/>
          <p14:tracePt t="41176" x="3811588" y="4406900"/>
          <p14:tracePt t="41192" x="3817938" y="4406900"/>
          <p14:tracePt t="41209" x="3822700" y="4400550"/>
          <p14:tracePt t="41308" x="3811588" y="4400550"/>
          <p14:tracePt t="41316" x="3806825" y="4400550"/>
          <p14:tracePt t="41325" x="3794125" y="4400550"/>
          <p14:tracePt t="41326" x="3765550" y="4389438"/>
          <p14:tracePt t="41342" x="3736975" y="4378325"/>
          <p14:tracePt t="41359" x="3721100" y="4371975"/>
          <p14:tracePt t="41476" x="3732213" y="4360863"/>
          <p14:tracePt t="41484" x="3749675" y="4354513"/>
          <p14:tracePt t="41492" x="3760788" y="4349750"/>
          <p14:tracePt t="41492" x="3800475" y="4332288"/>
          <p14:tracePt t="41509" x="3835400" y="4332288"/>
          <p14:tracePt t="41525" x="3857625" y="4332288"/>
          <p14:tracePt t="41542" x="3879850" y="4343400"/>
          <p14:tracePt t="41604" x="3879850" y="4349750"/>
          <p14:tracePt t="41612" x="3875088" y="4365625"/>
          <p14:tracePt t="41619" x="3857625" y="4389438"/>
          <p14:tracePt t="41625" x="3840163" y="4406900"/>
          <p14:tracePt t="42004" x="3840163" y="4400550"/>
          <p14:tracePt t="42011" x="3840163" y="4383088"/>
          <p14:tracePt t="42025" x="3840163" y="4371975"/>
          <p14:tracePt t="42026" x="3840163" y="4349750"/>
          <p14:tracePt t="42042" x="3840163" y="4332288"/>
          <p14:tracePt t="42059" x="3840163" y="4321175"/>
          <p14:tracePt t="42075" x="3840163" y="4303713"/>
          <p14:tracePt t="42092" x="3840163" y="4297363"/>
          <p14:tracePt t="42109" x="3851275" y="4292600"/>
          <p14:tracePt t="42125" x="3857625" y="4286250"/>
          <p14:tracePt t="42142" x="3857625" y="4275138"/>
          <p14:tracePt t="42158" x="3868738" y="4268788"/>
          <p14:tracePt t="42175" x="3886200" y="4246563"/>
          <p14:tracePt t="42192" x="3903663" y="4235450"/>
          <p14:tracePt t="42208" x="3914775" y="4222750"/>
          <p14:tracePt t="42225" x="3925888" y="4217988"/>
          <p14:tracePt t="42242" x="3932238" y="4211638"/>
          <p14:tracePt t="42259" x="3932238" y="4206875"/>
          <p14:tracePt t="42275" x="3949700" y="4200525"/>
          <p14:tracePt t="42292" x="3965575" y="4194175"/>
          <p14:tracePt t="42309" x="3983038" y="4189413"/>
          <p14:tracePt t="42325" x="4006850" y="4183063"/>
          <p14:tracePt t="42342" x="4035425" y="4171950"/>
          <p14:tracePt t="42359" x="4079875" y="4165600"/>
          <p14:tracePt t="42375" x="4143375" y="4149725"/>
          <p14:tracePt t="42392" x="4217988" y="4125913"/>
          <p14:tracePt t="42409" x="4308475" y="4108450"/>
          <p14:tracePt t="42425" x="4400550" y="4086225"/>
          <p14:tracePt t="42442" x="4514850" y="4064000"/>
          <p14:tracePt t="42442" x="4565650" y="4057650"/>
          <p14:tracePt t="42459" x="4618038" y="4046538"/>
          <p14:tracePt t="42475" x="4721225" y="4029075"/>
          <p14:tracePt t="42492" x="4783138" y="4017963"/>
          <p14:tracePt t="42509" x="4846638" y="3994150"/>
          <p14:tracePt t="42525" x="4937125" y="3989388"/>
          <p14:tracePt t="42542" x="5046663" y="3978275"/>
          <p14:tracePt t="42559" x="5137150" y="3965575"/>
          <p14:tracePt t="42575" x="5211763" y="3960813"/>
          <p14:tracePt t="42592" x="5246688" y="3949700"/>
          <p14:tracePt t="42609" x="5280025" y="3943350"/>
          <p14:tracePt t="42625" x="5303838" y="3932238"/>
          <p14:tracePt t="42642" x="5337175" y="3914775"/>
          <p14:tracePt t="42659" x="5411788" y="3886200"/>
          <p14:tracePt t="42675" x="5521325" y="3846513"/>
          <p14:tracePt t="42692" x="5589588" y="3835400"/>
          <p14:tracePt t="42709" x="5646738" y="3822700"/>
          <p14:tracePt t="42725" x="5726113" y="3822700"/>
          <p14:tracePt t="42742" x="5807075" y="3829050"/>
          <p14:tracePt t="42758" x="5897563" y="3829050"/>
          <p14:tracePt t="42775" x="6000750" y="3817938"/>
          <p14:tracePt t="42792" x="6080125" y="3806825"/>
          <p14:tracePt t="42809" x="6143625" y="3783013"/>
          <p14:tracePt t="42825" x="6161088" y="3778250"/>
          <p14:tracePt t="42842" x="6172200" y="3771900"/>
          <p14:tracePt t="42858" x="6172200" y="3765550"/>
          <p14:tracePt t="42875" x="6178550" y="3754438"/>
          <p14:tracePt t="42892" x="6178550" y="3743325"/>
          <p14:tracePt t="42908" x="6178550" y="3736975"/>
          <p14:tracePt t="42924" x="6154738" y="3714750"/>
          <p14:tracePt t="42941" x="6115050" y="3692525"/>
          <p14:tracePt t="42959" x="6069013" y="3668713"/>
          <p14:tracePt t="42975" x="6011863" y="3635375"/>
          <p14:tracePt t="42992" x="5943600" y="3600450"/>
          <p14:tracePt t="43009" x="5875338" y="3578225"/>
          <p14:tracePt t="43025" x="5829300" y="3554413"/>
          <p14:tracePt t="43042" x="5800725" y="3543300"/>
          <p14:tracePt t="43058" x="5783263" y="3536950"/>
          <p14:tracePt t="43075" x="5737225" y="3514725"/>
          <p14:tracePt t="43092" x="5703888" y="3503613"/>
          <p14:tracePt t="43109" x="5657850" y="3497263"/>
          <p14:tracePt t="43125" x="5611813" y="3492500"/>
          <p14:tracePt t="43142" x="5565775" y="3492500"/>
          <p14:tracePt t="43158" x="5492750" y="3492500"/>
          <p14:tracePt t="43175" x="5383213" y="3497263"/>
          <p14:tracePt t="43192" x="5286375" y="3503613"/>
          <p14:tracePt t="43209" x="5200650" y="3508375"/>
          <p14:tracePt t="43225" x="5137150" y="3521075"/>
          <p14:tracePt t="43242" x="5092700" y="3543300"/>
          <p14:tracePt t="43258" x="5040313" y="3571875"/>
          <p14:tracePt t="43275" x="4972050" y="3635375"/>
          <p14:tracePt t="43292" x="4926013" y="3692525"/>
          <p14:tracePt t="43309" x="4897438" y="3736975"/>
          <p14:tracePt t="43325" x="4879975" y="3771900"/>
          <p14:tracePt t="43342" x="4879975" y="3800475"/>
          <p14:tracePt t="43358" x="4879975" y="3829050"/>
          <p14:tracePt t="43375" x="4897438" y="3868738"/>
          <p14:tracePt t="43392" x="4921250" y="3903663"/>
          <p14:tracePt t="43409" x="4965700" y="3932238"/>
          <p14:tracePt t="43425" x="5057775" y="3954463"/>
          <p14:tracePt t="43442" x="5207000" y="3960813"/>
          <p14:tracePt t="43458" x="5372100" y="3960813"/>
          <p14:tracePt t="43458" x="5451475" y="3949700"/>
          <p14:tracePt t="43476" x="5618163" y="3937000"/>
          <p14:tracePt t="43492" x="5765800" y="3914775"/>
          <p14:tracePt t="43509" x="5886450" y="3875088"/>
          <p14:tracePt t="43525" x="5989638" y="3846513"/>
          <p14:tracePt t="43542" x="6046788" y="3817938"/>
          <p14:tracePt t="43558" x="6075363" y="3806825"/>
          <p14:tracePt t="43575" x="6086475" y="3783013"/>
          <p14:tracePt t="43592" x="6097588" y="3754438"/>
          <p14:tracePt t="43610" x="6097588" y="3736975"/>
          <p14:tracePt t="43625" x="6097588" y="3721100"/>
          <p14:tracePt t="43642" x="6097588" y="3703638"/>
          <p14:tracePt t="43658" x="6080125" y="3668713"/>
          <p14:tracePt t="43658" x="6064250" y="3651250"/>
          <p14:tracePt t="43676" x="5994400" y="3611563"/>
          <p14:tracePt t="43692" x="5908675" y="3565525"/>
          <p14:tracePt t="43708" x="5835650" y="3532188"/>
          <p14:tracePt t="43725" x="5765800" y="3508375"/>
          <p14:tracePt t="43742" x="5708650" y="3479800"/>
          <p14:tracePt t="43758" x="5657850" y="3463925"/>
          <p14:tracePt t="43775" x="5600700" y="3451225"/>
          <p14:tracePt t="43792" x="5526088" y="3440113"/>
          <p14:tracePt t="43809" x="5418138" y="3422650"/>
          <p14:tracePt t="43825" x="5280025" y="3417888"/>
          <p14:tracePt t="43842" x="5132388" y="3417888"/>
          <p14:tracePt t="43858" x="4994275" y="3422650"/>
          <p14:tracePt t="43858" x="4943475" y="3435350"/>
          <p14:tracePt t="43876" x="4851400" y="3463925"/>
          <p14:tracePt t="43892" x="4783138" y="3492500"/>
          <p14:tracePt t="43908" x="4749800" y="3521075"/>
          <p14:tracePt t="43925" x="4721225" y="3571875"/>
          <p14:tracePt t="43942" x="4697413" y="3617913"/>
          <p14:tracePt t="43958" x="4675188" y="3692525"/>
          <p14:tracePt t="43975" x="4668838" y="3754438"/>
          <p14:tracePt t="43992" x="4668838" y="3800475"/>
          <p14:tracePt t="44009" x="4692650" y="3846513"/>
          <p14:tracePt t="44025" x="4765675" y="3897313"/>
          <p14:tracePt t="44042" x="4875213" y="3943350"/>
          <p14:tracePt t="44058" x="5064125" y="3971925"/>
          <p14:tracePt t="44058" x="5160963" y="3983038"/>
          <p14:tracePt t="44076" x="5354638" y="3989388"/>
          <p14:tracePt t="44092" x="5537200" y="3989388"/>
          <p14:tracePt t="44109" x="5692775" y="3954463"/>
          <p14:tracePt t="44125" x="5772150" y="3925888"/>
          <p14:tracePt t="44142" x="5835650" y="3897313"/>
          <p14:tracePt t="44158" x="5857875" y="3868738"/>
          <p14:tracePt t="44175" x="5864225" y="3846513"/>
          <p14:tracePt t="44192" x="5868988" y="3829050"/>
          <p14:tracePt t="44208" x="5868988" y="3806825"/>
          <p14:tracePt t="44225" x="5864225" y="3771900"/>
          <p14:tracePt t="44242" x="5840413" y="3736975"/>
          <p14:tracePt t="44258" x="5783263" y="3708400"/>
          <p14:tracePt t="44275" x="5646738" y="3640138"/>
          <p14:tracePt t="44292" x="5532438" y="3589338"/>
          <p14:tracePt t="44308" x="5389563" y="3532188"/>
          <p14:tracePt t="44325" x="5268913" y="3497263"/>
          <p14:tracePt t="44342" x="5154613" y="3475038"/>
          <p14:tracePt t="44358" x="5075238" y="3451225"/>
          <p14:tracePt t="44375" x="5000625" y="3446463"/>
          <p14:tracePt t="44392" x="4949825" y="3446463"/>
          <p14:tracePt t="44409" x="4914900" y="3446463"/>
          <p14:tracePt t="44425" x="4868863" y="3457575"/>
          <p14:tracePt t="44442" x="4818063" y="3479800"/>
          <p14:tracePt t="44458" x="4772025" y="3514725"/>
          <p14:tracePt t="44475" x="4721225" y="3578225"/>
          <p14:tracePt t="44492" x="4703763" y="3617913"/>
          <p14:tracePt t="44508" x="4692650" y="3663950"/>
          <p14:tracePt t="44525" x="4692650" y="3692525"/>
          <p14:tracePt t="44542" x="4721225" y="3736975"/>
          <p14:tracePt t="44559" x="4818063" y="3771900"/>
          <p14:tracePt t="44575" x="4978400" y="3811588"/>
          <p14:tracePt t="44592" x="5178425" y="3829050"/>
          <p14:tracePt t="44608" x="5407025" y="3835400"/>
          <p14:tracePt t="44626" x="5622925" y="3822700"/>
          <p14:tracePt t="44642" x="5794375" y="3806825"/>
          <p14:tracePt t="44658" x="5926138" y="3778250"/>
          <p14:tracePt t="44675" x="6035675" y="3743325"/>
          <p14:tracePt t="44692" x="6064250" y="3725863"/>
          <p14:tracePt t="44739" x="6064250" y="3721100"/>
          <p14:tracePt t="44747" x="6069013" y="3714750"/>
          <p14:tracePt t="44763" x="6069013" y="3708400"/>
          <p14:tracePt t="44771" x="6069013" y="3703638"/>
          <p14:tracePt t="44792" x="6051550" y="3692525"/>
          <p14:tracePt t="44792" x="6011863" y="3675063"/>
          <p14:tracePt t="44808" x="5937250" y="3646488"/>
          <p14:tracePt t="44825" x="5835650" y="3617913"/>
          <p14:tracePt t="44842" x="5732463" y="3589338"/>
          <p14:tracePt t="44858" x="5629275" y="3560763"/>
          <p14:tracePt t="44875" x="5468938" y="3536950"/>
          <p14:tracePt t="44892" x="5372100" y="3536950"/>
          <p14:tracePt t="44908" x="5280025" y="3536950"/>
          <p14:tracePt t="44925" x="5183188" y="3536950"/>
          <p14:tracePt t="44942" x="5092700" y="3549650"/>
          <p14:tracePt t="44958" x="5006975" y="3571875"/>
          <p14:tracePt t="44975" x="4943475" y="3600450"/>
          <p14:tracePt t="44992" x="4879975" y="3640138"/>
          <p14:tracePt t="45008" x="4835525" y="3675063"/>
          <p14:tracePt t="45025" x="4800600" y="3736975"/>
          <p14:tracePt t="45042" x="4772025" y="3800475"/>
          <p14:tracePt t="45058" x="4765675" y="3875088"/>
          <p14:tracePt t="45075" x="4778375" y="3949700"/>
          <p14:tracePt t="45092" x="4818063" y="3978275"/>
          <p14:tracePt t="45108" x="4903788" y="4000500"/>
          <p14:tracePt t="45125" x="5018088" y="4000500"/>
          <p14:tracePt t="45142" x="5178425" y="3989388"/>
          <p14:tracePt t="45158" x="5343525" y="3960813"/>
          <p14:tracePt t="45175" x="5503863" y="3921125"/>
          <p14:tracePt t="45192" x="5646738" y="3868738"/>
          <p14:tracePt t="45208" x="5749925" y="3835400"/>
          <p14:tracePt t="45225" x="5800725" y="3789363"/>
          <p14:tracePt t="45243" x="5822950" y="3760788"/>
          <p14:tracePt t="45259" x="5829300" y="3743325"/>
          <p14:tracePt t="45276" x="5835650" y="3714750"/>
          <p14:tracePt t="45293" x="5829300" y="3686175"/>
          <p14:tracePt t="45309" x="5800725" y="3657600"/>
          <p14:tracePt t="45326" x="5749925" y="3629025"/>
          <p14:tracePt t="45343" x="5664200" y="3594100"/>
          <p14:tracePt t="45359" x="5543550" y="3549650"/>
          <p14:tracePt t="45376" x="5411788" y="3521075"/>
          <p14:tracePt t="45393" x="5292725" y="3486150"/>
          <p14:tracePt t="45409" x="5172075" y="3463925"/>
          <p14:tracePt t="45426" x="5080000" y="3457575"/>
          <p14:tracePt t="45443" x="5035550" y="3457575"/>
          <p14:tracePt t="45459" x="4994275" y="3457575"/>
          <p14:tracePt t="45476" x="4972050" y="3468688"/>
          <p14:tracePt t="45493" x="4965700" y="3479800"/>
          <p14:tracePt t="45509" x="4954588" y="3492500"/>
          <p14:tracePt t="45526" x="4949825" y="3514725"/>
          <p14:tracePt t="45543" x="4937125" y="3525838"/>
          <p14:tracePt t="45560" x="4937125" y="3532188"/>
          <p14:tracePt t="4573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File:Photoelectric effect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6874" y="2590800"/>
            <a:ext cx="4430683" cy="3124200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Photons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838200"/>
            <a:ext cx="8458200" cy="1371600"/>
          </a:xfrm>
          <a:noFill/>
          <a:ln/>
        </p:spPr>
        <p:txBody>
          <a:bodyPr>
            <a:normAutofit fontScale="70000" lnSpcReduction="20000"/>
          </a:bodyPr>
          <a:lstStyle/>
          <a:p>
            <a:r>
              <a:rPr lang="en-US" dirty="0"/>
              <a:t>Lose most </a:t>
            </a:r>
            <a:r>
              <a:rPr lang="en-US" dirty="0" smtClean="0"/>
              <a:t>energy </a:t>
            </a:r>
            <a:r>
              <a:rPr lang="en-US" dirty="0"/>
              <a:t>in a few interaction or a single interaction</a:t>
            </a:r>
          </a:p>
          <a:p>
            <a:r>
              <a:rPr lang="en-US" dirty="0"/>
              <a:t>Need more material for interaction than electron</a:t>
            </a:r>
          </a:p>
          <a:p>
            <a:r>
              <a:rPr lang="en-US" dirty="0"/>
              <a:t>Average specific ionization is less than electron (10%)</a:t>
            </a:r>
          </a:p>
          <a:p>
            <a:r>
              <a:rPr lang="en-US" dirty="0"/>
              <a:t>Average energy loss per ion pair formation in air is 35 </a:t>
            </a:r>
            <a:r>
              <a:rPr lang="en-US" dirty="0" smtClean="0"/>
              <a:t>eV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3810000" cy="4343400"/>
          </a:xfrm>
        </p:spPr>
        <p:txBody>
          <a:bodyPr>
            <a:normAutofit fontScale="70000" lnSpcReduction="20000"/>
          </a:bodyPr>
          <a:lstStyle/>
          <a:p>
            <a:pPr algn="ctr">
              <a:buFontTx/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Photoelectric effect</a:t>
            </a:r>
          </a:p>
          <a:p>
            <a:r>
              <a:rPr lang="en-US" dirty="0" smtClean="0"/>
              <a:t>photon with energy hv ejects bound electron and imparts energy hv-</a:t>
            </a:r>
            <a:r>
              <a:rPr lang="en-US" dirty="0" smtClean="0">
                <a:latin typeface="Symbol" pitchFamily="18" charset="2"/>
              </a:rPr>
              <a:t></a:t>
            </a:r>
            <a:r>
              <a:rPr lang="en-US" dirty="0" smtClean="0"/>
              <a:t>b to electron 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</a:t>
            </a:r>
            <a:r>
              <a:rPr lang="en-US" dirty="0" smtClean="0"/>
              <a:t>b is electron binding energy</a:t>
            </a:r>
          </a:p>
          <a:p>
            <a:r>
              <a:rPr lang="en-US" dirty="0" smtClean="0"/>
              <a:t>Mostly K-shell, some L-shell (about 20%)</a:t>
            </a:r>
          </a:p>
          <a:p>
            <a:r>
              <a:rPr lang="en-US" dirty="0" smtClean="0"/>
              <a:t>Proportional to Z</a:t>
            </a:r>
            <a:r>
              <a:rPr lang="en-US" baseline="30000" dirty="0" smtClean="0"/>
              <a:t>5</a:t>
            </a:r>
            <a:r>
              <a:rPr lang="en-US" dirty="0" smtClean="0"/>
              <a:t> of absorber</a:t>
            </a:r>
          </a:p>
          <a:p>
            <a:r>
              <a:rPr lang="en-US" dirty="0" smtClean="0"/>
              <a:t>For 5% photoelectric effect, </a:t>
            </a:r>
            <a:r>
              <a:rPr lang="en-US" dirty="0" smtClean="0">
                <a:latin typeface="Symbol" pitchFamily="18" charset="2"/>
              </a:rPr>
              <a:t></a:t>
            </a:r>
            <a:r>
              <a:rPr lang="en-US" dirty="0" smtClean="0"/>
              <a:t> energy needed for different Z</a:t>
            </a:r>
          </a:p>
          <a:p>
            <a:pPr lvl="1"/>
            <a:r>
              <a:rPr lang="en-US" dirty="0" smtClean="0"/>
              <a:t>Al- 0.15 MeV</a:t>
            </a:r>
          </a:p>
          <a:p>
            <a:pPr lvl="1"/>
            <a:r>
              <a:rPr lang="en-US" dirty="0" smtClean="0"/>
              <a:t>Cu-0.4 MeV</a:t>
            </a:r>
          </a:p>
          <a:p>
            <a:pPr lvl="1"/>
            <a:r>
              <a:rPr lang="en-US" dirty="0" smtClean="0"/>
              <a:t>Sn-1.2 MeV</a:t>
            </a:r>
          </a:p>
          <a:p>
            <a:pPr lvl="1"/>
            <a:r>
              <a:rPr lang="en-US" dirty="0" smtClean="0"/>
              <a:t>Pb-4.7 MeV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1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884" x="1993900" y="1039813"/>
          <p14:tracePt t="12111" x="2000250" y="1039813"/>
          <p14:tracePt t="12122" x="2017713" y="1039813"/>
          <p14:tracePt t="12127" x="2039938" y="1039813"/>
          <p14:tracePt t="12132" x="2097088" y="1035050"/>
          <p14:tracePt t="12146" x="2160588" y="1028700"/>
          <p14:tracePt t="12163" x="2222500" y="1022350"/>
          <p14:tracePt t="12179" x="2297113" y="1017588"/>
          <p14:tracePt t="12196" x="2349500" y="1011238"/>
          <p14:tracePt t="12214" x="2378075" y="1011238"/>
          <p14:tracePt t="12229" x="2389188" y="1011238"/>
          <p14:tracePt t="12246" x="2400300" y="1011238"/>
          <p14:tracePt t="12263" x="2417763" y="1011238"/>
          <p14:tracePt t="12279" x="2435225" y="1011238"/>
          <p14:tracePt t="12296" x="2457450" y="1011238"/>
          <p14:tracePt t="12313" x="2492375" y="1017588"/>
          <p14:tracePt t="12329" x="2554288" y="1028700"/>
          <p14:tracePt t="12346" x="2622550" y="1039813"/>
          <p14:tracePt t="12363" x="2686050" y="1057275"/>
          <p14:tracePt t="12379" x="2743200" y="1074738"/>
          <p14:tracePt t="12396" x="2782888" y="1085850"/>
          <p14:tracePt t="12413" x="2828925" y="1096963"/>
          <p14:tracePt t="12429" x="2874963" y="1103313"/>
          <p14:tracePt t="12446" x="2914650" y="1114425"/>
          <p14:tracePt t="12446" x="2925763" y="1114425"/>
          <p14:tracePt t="12463" x="2960688" y="1120775"/>
          <p14:tracePt t="12479" x="2994025" y="1125538"/>
          <p14:tracePt t="12496" x="3028950" y="1131888"/>
          <p14:tracePt t="12513" x="3086100" y="1143000"/>
          <p14:tracePt t="12530" x="3154363" y="1149350"/>
          <p14:tracePt t="12546" x="3235325" y="1154113"/>
          <p14:tracePt t="12563" x="3308350" y="1160463"/>
          <p14:tracePt t="12580" x="3378200" y="1165225"/>
          <p14:tracePt t="12596" x="3457575" y="1171575"/>
          <p14:tracePt t="12613" x="3549650" y="1182688"/>
          <p14:tracePt t="12630" x="3668713" y="1189038"/>
          <p14:tracePt t="12646" x="3778250" y="1189038"/>
          <p14:tracePt t="12646" x="3835400" y="1189038"/>
          <p14:tracePt t="12663" x="3943350" y="1189038"/>
          <p14:tracePt t="12680" x="4064000" y="1193800"/>
          <p14:tracePt t="12696" x="4189413" y="1193800"/>
          <p14:tracePt t="12713" x="4325938" y="1206500"/>
          <p14:tracePt t="12729" x="4451350" y="1206500"/>
          <p14:tracePt t="12746" x="4572000" y="1206500"/>
          <p14:tracePt t="12763" x="4668838" y="1200150"/>
          <p14:tracePt t="12779" x="4778375" y="1200150"/>
          <p14:tracePt t="12796" x="4903788" y="1200150"/>
          <p14:tracePt t="12813" x="5029200" y="1200150"/>
          <p14:tracePt t="12829" x="5160963" y="1193800"/>
          <p14:tracePt t="12846" x="5275263" y="1189038"/>
          <p14:tracePt t="12863" x="5451475" y="1177925"/>
          <p14:tracePt t="12879" x="5572125" y="1171575"/>
          <p14:tracePt t="12896" x="5703888" y="1154113"/>
          <p14:tracePt t="12913" x="5846763" y="1154113"/>
          <p14:tracePt t="12930" x="5994400" y="1149350"/>
          <p14:tracePt t="12946" x="6143625" y="1143000"/>
          <p14:tracePt t="12963" x="6257925" y="1131888"/>
          <p14:tracePt t="12979" x="6389688" y="1125538"/>
          <p14:tracePt t="12996" x="6515100" y="1108075"/>
          <p14:tracePt t="13013" x="6646863" y="1096963"/>
          <p14:tracePt t="13029" x="6765925" y="1079500"/>
          <p14:tracePt t="13046" x="6864350" y="1068388"/>
          <p14:tracePt t="13063" x="6989763" y="1039813"/>
          <p14:tracePt t="13080" x="7075488" y="1017588"/>
          <p14:tracePt t="13097" x="7150100" y="1000125"/>
          <p14:tracePt t="13112" x="7207250" y="971550"/>
          <p14:tracePt t="13129" x="7251700" y="954088"/>
          <p14:tracePt t="13146" x="7286625" y="936625"/>
          <p14:tracePt t="13163" x="7304088" y="931863"/>
          <p14:tracePt t="13179" x="7321550" y="920750"/>
          <p14:tracePt t="13196" x="7332663" y="914400"/>
          <p14:tracePt t="13213" x="7337425" y="908050"/>
          <p14:tracePt t="13368" x="7332663" y="908050"/>
          <p14:tracePt t="13376" x="7308850" y="903288"/>
          <p14:tracePt t="13390" x="7275513" y="896938"/>
          <p14:tracePt t="13396" x="7235825" y="896938"/>
          <p14:tracePt t="13397" x="7115175" y="885825"/>
          <p14:tracePt t="13413" x="6961188" y="874713"/>
          <p14:tracePt t="13430" x="6783388" y="857250"/>
          <p14:tracePt t="13446" x="6600825" y="846138"/>
          <p14:tracePt t="13463" x="6315075" y="828675"/>
          <p14:tracePt t="13480" x="6115050" y="817563"/>
          <p14:tracePt t="13497" x="5864225" y="800100"/>
          <p14:tracePt t="13514" x="5640388" y="782638"/>
          <p14:tracePt t="13530" x="5422900" y="777875"/>
          <p14:tracePt t="13547" x="5222875" y="765175"/>
          <p14:tracePt t="13564" x="5029200" y="760413"/>
          <p14:tracePt t="13580" x="4822825" y="754063"/>
          <p14:tracePt t="13597" x="4611688" y="754063"/>
          <p14:tracePt t="13614" x="4394200" y="754063"/>
          <p14:tracePt t="13630" x="4183063" y="760413"/>
          <p14:tracePt t="13647" x="3949700" y="788988"/>
          <p14:tracePt t="13664" x="3521075" y="846138"/>
          <p14:tracePt t="13680" x="3263900" y="874713"/>
          <p14:tracePt t="13697" x="3040063" y="903288"/>
          <p14:tracePt t="13714" x="2835275" y="925513"/>
          <p14:tracePt t="13731" x="2640013" y="942975"/>
          <p14:tracePt t="13747" x="2486025" y="954088"/>
          <p14:tracePt t="13764" x="2354263" y="971550"/>
          <p14:tracePt t="13780" x="2257425" y="977900"/>
          <p14:tracePt t="13797" x="2165350" y="989013"/>
          <p14:tracePt t="13814" x="2120900" y="993775"/>
          <p14:tracePt t="13830" x="2097088" y="993775"/>
          <p14:tracePt t="14048" x="2103438" y="993775"/>
          <p14:tracePt t="14048" x="2114550" y="993775"/>
          <p14:tracePt t="14064" x="2143125" y="993775"/>
          <p14:tracePt t="14065" x="2222500" y="1000125"/>
          <p14:tracePt t="14080" x="2343150" y="1006475"/>
          <p14:tracePt t="14097" x="2497138" y="1011238"/>
          <p14:tracePt t="14114" x="2651125" y="1022350"/>
          <p14:tracePt t="14130" x="2828925" y="1028700"/>
          <p14:tracePt t="14147" x="3011488" y="1028700"/>
          <p14:tracePt t="14164" x="3189288" y="1028700"/>
          <p14:tracePt t="14180" x="3354388" y="1039813"/>
          <p14:tracePt t="14197" x="3492500" y="1039813"/>
          <p14:tracePt t="14214" x="3617913" y="1039813"/>
          <p14:tracePt t="14230" x="3725863" y="1039813"/>
          <p14:tracePt t="14247" x="3811588" y="1039813"/>
          <p14:tracePt t="14264" x="3925888" y="1039813"/>
          <p14:tracePt t="14280" x="4006850" y="1035050"/>
          <p14:tracePt t="14297" x="4092575" y="1035050"/>
          <p14:tracePt t="14314" x="4194175" y="1039813"/>
          <p14:tracePt t="14330" x="4292600" y="1039813"/>
          <p14:tracePt t="14347" x="4371975" y="1046163"/>
          <p14:tracePt t="14364" x="4418013" y="1046163"/>
          <p14:tracePt t="14381" x="4446588" y="1046163"/>
          <p14:tracePt t="14397" x="4468813" y="1046163"/>
          <p14:tracePt t="14414" x="4475163" y="1046163"/>
          <p14:tracePt t="14430" x="4486275" y="1046163"/>
          <p14:tracePt t="14589" x="0" y="0"/>
        </p14:tracePtLst>
        <p14:tracePtLst>
          <p14:tracePt t="28613" x="1982788" y="1622425"/>
          <p14:tracePt t="28711" x="1978025" y="1622425"/>
          <p14:tracePt t="28719" x="1965325" y="1622425"/>
          <p14:tracePt t="28727" x="1936750" y="1622425"/>
          <p14:tracePt t="28746" x="1868488" y="1622425"/>
          <p14:tracePt t="28751" x="1749425" y="1622425"/>
          <p14:tracePt t="28763" x="1600200" y="1611313"/>
          <p14:tracePt t="28783" x="1457325" y="1611313"/>
          <p14:tracePt t="28796" x="1331913" y="1611313"/>
          <p14:tracePt t="28815" x="1228725" y="1611313"/>
          <p14:tracePt t="28831" x="1160463" y="1611313"/>
          <p14:tracePt t="28847" x="1103313" y="1628775"/>
          <p14:tracePt t="28847" x="1092200" y="1628775"/>
          <p14:tracePt t="28864" x="1063625" y="1635125"/>
          <p14:tracePt t="28887" x="1057275" y="1639888"/>
          <p14:tracePt t="28896" x="1050925" y="1639888"/>
          <p14:tracePt t="28913" x="1039813" y="1651000"/>
          <p14:tracePt t="28929" x="1028700" y="1663700"/>
          <p14:tracePt t="28946" x="1011238" y="1679575"/>
          <p14:tracePt t="28963" x="1011238" y="1692275"/>
          <p14:tracePt t="28979" x="1006475" y="1703388"/>
          <p14:tracePt t="28996" x="1006475" y="1720850"/>
          <p14:tracePt t="29013" x="1006475" y="1736725"/>
          <p14:tracePt t="29029" x="1011238" y="1754188"/>
          <p14:tracePt t="29046" x="1022350" y="1782763"/>
          <p14:tracePt t="29063" x="1085850" y="1835150"/>
          <p14:tracePt t="29079" x="1160463" y="1879600"/>
          <p14:tracePt t="29096" x="1268413" y="1925638"/>
          <p14:tracePt t="29113" x="1377950" y="1954213"/>
          <p14:tracePt t="29129" x="1508125" y="1982788"/>
          <p14:tracePt t="29146" x="1646238" y="2000250"/>
          <p14:tracePt t="29163" x="1789113" y="2017713"/>
          <p14:tracePt t="29179" x="1925638" y="2022475"/>
          <p14:tracePt t="29196" x="2039938" y="2028825"/>
          <p14:tracePt t="29213" x="2149475" y="2028825"/>
          <p14:tracePt t="29229" x="2257425" y="2035175"/>
          <p14:tracePt t="29246" x="2360613" y="2046288"/>
          <p14:tracePt t="29246" x="2406650" y="2046288"/>
          <p14:tracePt t="29263" x="2503488" y="2046288"/>
          <p14:tracePt t="29279" x="2606675" y="2046288"/>
          <p14:tracePt t="29296" x="2714625" y="2046288"/>
          <p14:tracePt t="29313" x="2817813" y="2046288"/>
          <p14:tracePt t="29330" x="2936875" y="2051050"/>
          <p14:tracePt t="29346" x="3086100" y="2057400"/>
          <p14:tracePt t="29363" x="3251200" y="2057400"/>
          <p14:tracePt t="29379" x="3422650" y="2057400"/>
          <p14:tracePt t="29396" x="3571875" y="2057400"/>
          <p14:tracePt t="29413" x="3708400" y="2057400"/>
          <p14:tracePt t="29429" x="3835400" y="2051050"/>
          <p14:tracePt t="29446" x="3960813" y="2051050"/>
          <p14:tracePt t="29463" x="4160838" y="2051050"/>
          <p14:tracePt t="29479" x="4275138" y="2051050"/>
          <p14:tracePt t="29496" x="4383088" y="2057400"/>
          <p14:tracePt t="29513" x="4503738" y="2057400"/>
          <p14:tracePt t="29529" x="4622800" y="2068513"/>
          <p14:tracePt t="29546" x="4749800" y="2074863"/>
          <p14:tracePt t="29563" x="4914900" y="2092325"/>
          <p14:tracePt t="29579" x="5080000" y="2092325"/>
          <p14:tracePt t="29596" x="5246688" y="2092325"/>
          <p14:tracePt t="29613" x="5394325" y="2085975"/>
          <p14:tracePt t="29629" x="5537200" y="2079625"/>
          <p14:tracePt t="29646" x="5692775" y="2079625"/>
          <p14:tracePt t="29646" x="5789613" y="2079625"/>
          <p14:tracePt t="29663" x="5978525" y="2079625"/>
          <p14:tracePt t="29679" x="6161088" y="2074863"/>
          <p14:tracePt t="29696" x="6326188" y="2046288"/>
          <p14:tracePt t="29713" x="6464300" y="2022475"/>
          <p14:tracePt t="29729" x="6589713" y="1993900"/>
          <p14:tracePt t="29746" x="6708775" y="1971675"/>
          <p14:tracePt t="29763" x="6846888" y="1943100"/>
          <p14:tracePt t="29779" x="6978650" y="1903413"/>
          <p14:tracePt t="29796" x="7092950" y="1879600"/>
          <p14:tracePt t="29813" x="7183438" y="1857375"/>
          <p14:tracePt t="29829" x="7246938" y="1839913"/>
          <p14:tracePt t="29846" x="7304088" y="1828800"/>
          <p14:tracePt t="29846" x="7332663" y="1822450"/>
          <p14:tracePt t="29863" x="7378700" y="1800225"/>
          <p14:tracePt t="29879" x="7412038" y="1793875"/>
          <p14:tracePt t="29896" x="7423150" y="1789113"/>
          <p14:tracePt t="30023" x="7418388" y="1782763"/>
          <p14:tracePt t="30031" x="7394575" y="1778000"/>
          <p14:tracePt t="30039" x="7361238" y="1765300"/>
          <p14:tracePt t="30046" x="7269163" y="1736725"/>
          <p14:tracePt t="30063" x="7046913" y="1674813"/>
          <p14:tracePt t="30080" x="6869113" y="1628775"/>
          <p14:tracePt t="30096" x="6675438" y="1600200"/>
          <p14:tracePt t="30113" x="6486525" y="1560513"/>
          <p14:tracePt t="30129" x="6264275" y="1525588"/>
          <p14:tracePt t="30146" x="6000750" y="1485900"/>
          <p14:tracePt t="30163" x="5721350" y="1446213"/>
          <p14:tracePt t="30179" x="5464175" y="1417638"/>
          <p14:tracePt t="30196" x="5257800" y="1393825"/>
          <p14:tracePt t="30213" x="5051425" y="1377950"/>
          <p14:tracePt t="30229" x="4846638" y="1360488"/>
          <p14:tracePt t="30246" x="4600575" y="1343025"/>
          <p14:tracePt t="30263" x="4143375" y="1343025"/>
          <p14:tracePt t="30279" x="3822700" y="1343025"/>
          <p14:tracePt t="30296" x="3503613" y="1343025"/>
          <p14:tracePt t="30313" x="3217863" y="1349375"/>
          <p14:tracePt t="30330" x="2971800" y="1365250"/>
          <p14:tracePt t="30346" x="2663825" y="1382713"/>
          <p14:tracePt t="30363" x="2292350" y="1417638"/>
          <p14:tracePt t="30379" x="1920875" y="1439863"/>
          <p14:tracePt t="30396" x="1635125" y="1446213"/>
          <p14:tracePt t="30413" x="1439863" y="1457325"/>
          <p14:tracePt t="30429" x="1296988" y="1457325"/>
          <p14:tracePt t="30446" x="1189038" y="1457325"/>
          <p14:tracePt t="30463" x="1079500" y="1457325"/>
          <p14:tracePt t="30479" x="1039813" y="1463675"/>
          <p14:tracePt t="30496" x="1017588" y="1463675"/>
          <p14:tracePt t="30513" x="1006475" y="1463675"/>
          <p14:tracePt t="30529" x="993775" y="1463675"/>
          <p14:tracePt t="30775" x="0" y="0"/>
        </p14:tracePtLst>
        <p14:tracePtLst>
          <p14:tracePt t="39610" x="6800850" y="1885950"/>
          <p14:tracePt t="39640" x="6794500" y="1885950"/>
          <p14:tracePt t="39648" x="6750050" y="1892300"/>
          <p14:tracePt t="39664" x="6680200" y="1897063"/>
          <p14:tracePt t="39680" x="6589713" y="1897063"/>
          <p14:tracePt t="39696" x="6508750" y="1903413"/>
          <p14:tracePt t="39712" x="6480175" y="1908175"/>
          <p14:tracePt t="39731" x="6418263" y="1914525"/>
          <p14:tracePt t="39732" x="6365875" y="1914525"/>
          <p14:tracePt t="39752" x="6315075" y="1920875"/>
          <p14:tracePt t="39768" x="6229350" y="1925638"/>
          <p14:tracePt t="39784" x="6149975" y="1931988"/>
          <p14:tracePt t="39800" x="6080125" y="1943100"/>
          <p14:tracePt t="39816" x="6011863" y="1960563"/>
          <p14:tracePt t="39832" x="5949950" y="1971675"/>
          <p14:tracePt t="39848" x="5851525" y="2006600"/>
          <p14:tracePt t="39881" x="5789613" y="2022475"/>
          <p14:tracePt t="39888" x="5721350" y="2063750"/>
          <p14:tracePt t="39897" x="5611813" y="2120900"/>
          <p14:tracePt t="39931" x="5492750" y="2182813"/>
          <p14:tracePt t="39936" x="5365750" y="2257425"/>
          <p14:tracePt t="39947" x="5229225" y="2336800"/>
          <p14:tracePt t="39964" x="5086350" y="2428875"/>
          <p14:tracePt t="39984" x="4949825" y="2497138"/>
          <p14:tracePt t="40000" x="4822825" y="2578100"/>
          <p14:tracePt t="40016" x="4708525" y="2646363"/>
          <p14:tracePt t="40032" x="4618038" y="2714625"/>
          <p14:tracePt t="40048" x="4560888" y="2765425"/>
          <p14:tracePt t="40048" x="4537075" y="2794000"/>
          <p14:tracePt t="40064" x="4492625" y="2846388"/>
          <p14:tracePt t="40081" x="4451350" y="2921000"/>
          <p14:tracePt t="40098" x="4418013" y="3000375"/>
          <p14:tracePt t="40114" x="4383088" y="3074988"/>
          <p14:tracePt t="40131" x="4365625" y="3154363"/>
          <p14:tracePt t="40147" x="4365625" y="3246438"/>
          <p14:tracePt t="40164" x="4365625" y="3354388"/>
          <p14:tracePt t="40181" x="4378325" y="3463925"/>
          <p14:tracePt t="40197" x="4400550" y="3582988"/>
          <p14:tracePt t="40214" x="4440238" y="3703638"/>
          <p14:tracePt t="40231" x="4492625" y="3840163"/>
          <p14:tracePt t="40247" x="4521200" y="3943350"/>
          <p14:tracePt t="40247" x="4537075" y="3994150"/>
          <p14:tracePt t="40264" x="4549775" y="4064000"/>
          <p14:tracePt t="40281" x="4565650" y="4137025"/>
          <p14:tracePt t="40297" x="4594225" y="4229100"/>
          <p14:tracePt t="40314" x="4629150" y="4325938"/>
          <p14:tracePt t="40331" x="4664075" y="4411663"/>
          <p14:tracePt t="40347" x="4697413" y="4486275"/>
          <p14:tracePt t="40364" x="4725988" y="4554538"/>
          <p14:tracePt t="40381" x="4749800" y="4611688"/>
          <p14:tracePt t="40397" x="4783138" y="4679950"/>
          <p14:tracePt t="40414" x="4822825" y="4749800"/>
          <p14:tracePt t="40431" x="4879975" y="4818063"/>
          <p14:tracePt t="40447" x="4937125" y="4897438"/>
          <p14:tracePt t="40447" x="4965700" y="4932363"/>
          <p14:tracePt t="40464" x="5040313" y="5011738"/>
          <p14:tracePt t="40482" x="5103813" y="5092700"/>
          <p14:tracePt t="40497" x="5189538" y="5165725"/>
          <p14:tracePt t="40514" x="5286375" y="5257800"/>
          <p14:tracePt t="40531" x="5411788" y="5343525"/>
          <p14:tracePt t="40547" x="5565775" y="5422900"/>
          <p14:tracePt t="40564" x="5721350" y="5497513"/>
          <p14:tracePt t="40581" x="5886450" y="5543550"/>
          <p14:tracePt t="40597" x="6057900" y="5594350"/>
          <p14:tracePt t="40614" x="6223000" y="5635625"/>
          <p14:tracePt t="40631" x="6400800" y="5664200"/>
          <p14:tracePt t="40647" x="6607175" y="5680075"/>
          <p14:tracePt t="40647" x="6715125" y="5680075"/>
          <p14:tracePt t="40664" x="6937375" y="5680075"/>
          <p14:tracePt t="40681" x="7183438" y="5668963"/>
          <p14:tracePt t="40697" x="7394575" y="5629275"/>
          <p14:tracePt t="40714" x="7612063" y="5565775"/>
          <p14:tracePt t="40730" x="7823200" y="5480050"/>
          <p14:tracePt t="40747" x="8051800" y="5365750"/>
          <p14:tracePt t="40764" x="8229600" y="5264150"/>
          <p14:tracePt t="40781" x="8378825" y="5178425"/>
          <p14:tracePt t="40797" x="8497888" y="5080000"/>
          <p14:tracePt t="40814" x="8601075" y="4989513"/>
          <p14:tracePt t="40831" x="8680450" y="4892675"/>
          <p14:tracePt t="40847" x="8743950" y="4794250"/>
          <p14:tracePt t="40847" x="8772525" y="4737100"/>
          <p14:tracePt t="40864" x="8818563" y="4646613"/>
          <p14:tracePt t="40881" x="8847138" y="4549775"/>
          <p14:tracePt t="40897" x="8858250" y="4451350"/>
          <p14:tracePt t="40914" x="8875713" y="4332288"/>
          <p14:tracePt t="40931" x="8880475" y="4211638"/>
          <p14:tracePt t="40947" x="8880475" y="4103688"/>
          <p14:tracePt t="40964" x="8858250" y="4000500"/>
          <p14:tracePt t="40981" x="8840788" y="3925888"/>
          <p14:tracePt t="40998" x="8789988" y="3846513"/>
          <p14:tracePt t="41014" x="8732838" y="3771900"/>
          <p14:tracePt t="41031" x="8658225" y="3697288"/>
          <p14:tracePt t="41047" x="8589963" y="3622675"/>
          <p14:tracePt t="41047" x="8550275" y="3589338"/>
          <p14:tracePt t="41064" x="8480425" y="3525838"/>
          <p14:tracePt t="41080" x="8401050" y="3457575"/>
          <p14:tracePt t="41097" x="8332788" y="3400425"/>
          <p14:tracePt t="41114" x="8251825" y="3343275"/>
          <p14:tracePt t="41130" x="8172450" y="3286125"/>
          <p14:tracePt t="41147" x="8086725" y="3235325"/>
          <p14:tracePt t="41164" x="7994650" y="3189288"/>
          <p14:tracePt t="41181" x="7908925" y="3143250"/>
          <p14:tracePt t="41197" x="7818438" y="3097213"/>
          <p14:tracePt t="41214" x="7708900" y="3051175"/>
          <p14:tracePt t="41232" x="7578725" y="3000375"/>
          <p14:tracePt t="41247" x="7464425" y="2954338"/>
          <p14:tracePt t="41264" x="7292975" y="2903538"/>
          <p14:tracePt t="41281" x="7165975" y="2863850"/>
          <p14:tracePt t="41297" x="7046913" y="2822575"/>
          <p14:tracePt t="41314" x="6932613" y="2789238"/>
          <p14:tracePt t="41331" x="6823075" y="2760663"/>
          <p14:tracePt t="41347" x="6692900" y="2725738"/>
          <p14:tracePt t="41364" x="6554788" y="2703513"/>
          <p14:tracePt t="41381" x="6423025" y="2679700"/>
          <p14:tracePt t="41397" x="6275388" y="2663825"/>
          <p14:tracePt t="41414" x="6137275" y="2657475"/>
          <p14:tracePt t="41431" x="6000750" y="2640013"/>
          <p14:tracePt t="41447" x="5822950" y="2640013"/>
          <p14:tracePt t="41464" x="5715000" y="2657475"/>
          <p14:tracePt t="41481" x="5583238" y="2692400"/>
          <p14:tracePt t="41497" x="5451475" y="2720975"/>
          <p14:tracePt t="41514" x="5326063" y="2765425"/>
          <p14:tracePt t="41530" x="5222875" y="2817813"/>
          <p14:tracePt t="41547" x="5114925" y="2879725"/>
          <p14:tracePt t="41564" x="5018088" y="2949575"/>
          <p14:tracePt t="41581" x="4908550" y="3035300"/>
          <p14:tracePt t="41597" x="4800600" y="3136900"/>
          <p14:tracePt t="41614" x="4697413" y="3235325"/>
          <p14:tracePt t="41631" x="4611688" y="3354388"/>
          <p14:tracePt t="41647" x="4521200" y="3468688"/>
          <p14:tracePt t="41664" x="4411663" y="3657600"/>
          <p14:tracePt t="41681" x="4360863" y="3811588"/>
          <p14:tracePt t="41697" x="4332288" y="3960813"/>
          <p14:tracePt t="41714" x="4314825" y="4125913"/>
          <p14:tracePt t="41731" x="4314825" y="4279900"/>
          <p14:tracePt t="41747" x="4325938" y="4429125"/>
          <p14:tracePt t="41764" x="4354513" y="4560888"/>
          <p14:tracePt t="41781" x="4383088" y="4668838"/>
          <p14:tracePt t="41797" x="4429125" y="4778375"/>
          <p14:tracePt t="41814" x="4492625" y="4875213"/>
          <p14:tracePt t="41831" x="4554538" y="4954588"/>
          <p14:tracePt t="41847" x="4635500" y="5035550"/>
          <p14:tracePt t="41864" x="4818063" y="5143500"/>
          <p14:tracePt t="41881" x="4965700" y="5207000"/>
          <p14:tracePt t="41897" x="5149850" y="5257800"/>
          <p14:tracePt t="41914" x="5332413" y="5303838"/>
          <p14:tracePt t="41930" x="5543550" y="5337175"/>
          <p14:tracePt t="41948" x="5783263" y="5354638"/>
          <p14:tracePt t="41964" x="6092825" y="5365750"/>
          <p14:tracePt t="41981" x="6423025" y="5337175"/>
          <p14:tracePt t="41997" x="6721475" y="5308600"/>
          <p14:tracePt t="42014" x="6989763" y="5251450"/>
          <p14:tracePt t="42030" x="7200900" y="5183188"/>
          <p14:tracePt t="42047" x="7389813" y="5114925"/>
          <p14:tracePt t="42064" x="7635875" y="5000625"/>
          <p14:tracePt t="42081" x="7778750" y="4903788"/>
          <p14:tracePt t="42097" x="7904163" y="4806950"/>
          <p14:tracePt t="42114" x="8023225" y="4708525"/>
          <p14:tracePt t="42131" x="8143875" y="4606925"/>
          <p14:tracePt t="42147" x="8247063" y="4486275"/>
          <p14:tracePt t="42164" x="8332788" y="4349750"/>
          <p14:tracePt t="42181" x="8394700" y="4206875"/>
          <p14:tracePt t="42197" x="8458200" y="4064000"/>
          <p14:tracePt t="42214" x="8515350" y="3932238"/>
          <p14:tracePt t="42231" x="8555038" y="3800475"/>
          <p14:tracePt t="42247" x="8583613" y="3663950"/>
          <p14:tracePt t="42264" x="8594725" y="3446463"/>
          <p14:tracePt t="42281" x="8583613" y="3314700"/>
          <p14:tracePt t="42298" x="8543925" y="3182938"/>
          <p14:tracePt t="42314" x="8493125" y="3068638"/>
          <p14:tracePt t="42330" x="8423275" y="2965450"/>
          <p14:tracePt t="42347" x="8337550" y="2863850"/>
          <p14:tracePt t="42364" x="8251825" y="2800350"/>
          <p14:tracePt t="42381" x="8172450" y="2749550"/>
          <p14:tracePt t="42397" x="8115300" y="2720975"/>
          <p14:tracePt t="42414" x="8040688" y="2697163"/>
          <p14:tracePt t="42430" x="7926388" y="2663825"/>
          <p14:tracePt t="42447" x="7686675" y="2611438"/>
          <p14:tracePt t="42465" x="7504113" y="2593975"/>
          <p14:tracePt t="42480" x="7297738" y="2571750"/>
          <p14:tracePt t="42496" x="7069138" y="2554288"/>
          <p14:tracePt t="42513" x="6829425" y="2525713"/>
          <p14:tracePt t="42530" x="6583363" y="2508250"/>
          <p14:tracePt t="42547" x="6372225" y="2497138"/>
          <p14:tracePt t="42564" x="6178550" y="2492375"/>
          <p14:tracePt t="42581" x="6011863" y="2492375"/>
          <p14:tracePt t="42597" x="5875338" y="2492375"/>
          <p14:tracePt t="42614" x="5754688" y="2492375"/>
          <p14:tracePt t="42630" x="5664200" y="2508250"/>
          <p14:tracePt t="42647" x="5600700" y="2514600"/>
          <p14:tracePt t="42664" x="5549900" y="2520950"/>
          <p14:tracePt t="42681" x="5532438" y="2525713"/>
          <p14:tracePt t="42776" x="5526088" y="2525713"/>
          <p14:tracePt t="42776" x="0" y="0"/>
        </p14:tracePtLst>
        <p14:tracePtLst>
          <p14:tracePt t="50073" x="3314700" y="2668588"/>
          <p14:tracePt t="50097" x="3308350" y="2668588"/>
          <p14:tracePt t="50225" x="3303588" y="2663825"/>
          <p14:tracePt t="50241" x="3279775" y="2657475"/>
          <p14:tracePt t="50249" x="3257550" y="2657475"/>
          <p14:tracePt t="50265" x="3240088" y="2657475"/>
          <p14:tracePt t="50265" x="3211513" y="2651125"/>
          <p14:tracePt t="50281" x="3171825" y="2651125"/>
          <p14:tracePt t="50298" x="3132138" y="2651125"/>
          <p14:tracePt t="50314" x="3097213" y="2651125"/>
          <p14:tracePt t="50331" x="3057525" y="2657475"/>
          <p14:tracePt t="50348" x="3022600" y="2657475"/>
          <p14:tracePt t="50364" x="2982913" y="2663825"/>
          <p14:tracePt t="50381" x="2954338" y="2663825"/>
          <p14:tracePt t="50398" x="2932113" y="2668588"/>
          <p14:tracePt t="50414" x="2908300" y="2668588"/>
          <p14:tracePt t="50431" x="2886075" y="2674938"/>
          <p14:tracePt t="50448" x="2857500" y="2679700"/>
          <p14:tracePt t="50448" x="2840038" y="2686050"/>
          <p14:tracePt t="50465" x="2811463" y="2692400"/>
          <p14:tracePt t="50481" x="2771775" y="2703513"/>
          <p14:tracePt t="50498" x="2736850" y="2720975"/>
          <p14:tracePt t="50514" x="2703513" y="2743200"/>
          <p14:tracePt t="50531" x="2674938" y="2771775"/>
          <p14:tracePt t="50548" x="2651125" y="2800350"/>
          <p14:tracePt t="50564" x="2635250" y="2828925"/>
          <p14:tracePt t="50581" x="2628900" y="2857500"/>
          <p14:tracePt t="50761" x="2635250" y="2857500"/>
          <p14:tracePt t="50769" x="2646363" y="2857500"/>
          <p14:tracePt t="50777" x="2679700" y="2857500"/>
          <p14:tracePt t="50781" x="2778125" y="2851150"/>
          <p14:tracePt t="50797" x="2932113" y="2846388"/>
          <p14:tracePt t="50814" x="3108325" y="2828925"/>
          <p14:tracePt t="50831" x="3275013" y="2811463"/>
          <p14:tracePt t="50848" x="3389313" y="2789238"/>
          <p14:tracePt t="50865" x="3479800" y="2778125"/>
          <p14:tracePt t="50881" x="3521075" y="2771775"/>
          <p14:tracePt t="50898" x="3560763" y="2765425"/>
          <p14:tracePt t="50914" x="3594100" y="2754313"/>
          <p14:tracePt t="50931" x="3635375" y="2736850"/>
          <p14:tracePt t="50948" x="3668713" y="2732088"/>
          <p14:tracePt t="50965" x="3679825" y="2732088"/>
          <p14:tracePt t="50981" x="3686175" y="2732088"/>
          <p14:tracePt t="51112" x="0" y="0"/>
        </p14:tracePtLst>
        <p14:tracePtLst>
          <p14:tracePt t="62757" x="2565400" y="2811463"/>
          <p14:tracePt t="62784" x="2554288" y="2811463"/>
          <p14:tracePt t="62792" x="2536825" y="2817813"/>
          <p14:tracePt t="62800" x="2514600" y="2822575"/>
          <p14:tracePt t="62808" x="2492375" y="2835275"/>
          <p14:tracePt t="62816" x="2417763" y="2863850"/>
          <p14:tracePt t="62832" x="2343150" y="2897188"/>
          <p14:tracePt t="62848" x="2274888" y="2932113"/>
          <p14:tracePt t="62864" x="2165350" y="2978150"/>
          <p14:tracePt t="62897" x="2068513" y="3022600"/>
          <p14:tracePt t="62898" x="1965325" y="3068638"/>
          <p14:tracePt t="62914" x="1857375" y="3121025"/>
          <p14:tracePt t="62936" x="1782763" y="3160713"/>
          <p14:tracePt t="62952" x="1749425" y="3182938"/>
          <p14:tracePt t="62968" x="1736725" y="3200400"/>
          <p14:tracePt t="63200" x="1731963" y="3200400"/>
          <p14:tracePt t="63208" x="1731963" y="3217863"/>
          <p14:tracePt t="63216" x="1731963" y="3235325"/>
          <p14:tracePt t="63224" x="1731963" y="3257550"/>
          <p14:tracePt t="63231" x="1754188" y="3297238"/>
          <p14:tracePt t="63247" x="1782763" y="3325813"/>
          <p14:tracePt t="63263" x="1835150" y="3389313"/>
          <p14:tracePt t="63280" x="1885950" y="3429000"/>
          <p14:tracePt t="63298" x="1936750" y="3446463"/>
          <p14:tracePt t="63314" x="1971675" y="3451225"/>
          <p14:tracePt t="63330" x="2017713" y="3451225"/>
          <p14:tracePt t="63347" x="2074863" y="3429000"/>
          <p14:tracePt t="63364" x="2136775" y="3411538"/>
          <p14:tracePt t="63380" x="2206625" y="3382963"/>
          <p14:tracePt t="63397" x="2268538" y="3349625"/>
          <p14:tracePt t="63413" x="2349500" y="3325813"/>
          <p14:tracePt t="63430" x="2393950" y="3297238"/>
          <p14:tracePt t="63447" x="2428875" y="3275013"/>
          <p14:tracePt t="63447" x="2446338" y="3268663"/>
          <p14:tracePt t="63464" x="2463800" y="3251200"/>
          <p14:tracePt t="63480" x="2468563" y="3246438"/>
          <p14:tracePt t="63497" x="2474913" y="3240088"/>
          <p14:tracePt t="63536" x="2474913" y="3235325"/>
          <p14:tracePt t="63552" x="2474913" y="3222625"/>
          <p14:tracePt t="63568" x="2474913" y="3217863"/>
          <p14:tracePt t="63580" x="2468563" y="3211513"/>
          <p14:tracePt t="63584" x="2463800" y="3200400"/>
          <p14:tracePt t="63597" x="2435225" y="3182938"/>
          <p14:tracePt t="63613" x="2371725" y="3154363"/>
          <p14:tracePt t="63630" x="2206625" y="3108325"/>
          <p14:tracePt t="63648" x="2149475" y="3103563"/>
          <p14:tracePt t="63648" x="2097088" y="3097213"/>
          <p14:tracePt t="63664" x="1989138" y="3086100"/>
          <p14:tracePt t="63680" x="1885950" y="3079750"/>
          <p14:tracePt t="63697" x="1806575" y="3079750"/>
          <p14:tracePt t="63713" x="1743075" y="3086100"/>
          <p14:tracePt t="63730" x="1708150" y="3097213"/>
          <p14:tracePt t="63747" x="1685925" y="3108325"/>
          <p14:tracePt t="63764" x="1674813" y="3114675"/>
          <p14:tracePt t="63780" x="1663700" y="3121025"/>
          <p14:tracePt t="63797" x="1651000" y="3125788"/>
          <p14:tracePt t="63813" x="1646238" y="3136900"/>
          <p14:tracePt t="63830" x="1635125" y="3154363"/>
          <p14:tracePt t="63847" x="1635125" y="3165475"/>
          <p14:tracePt t="63864" x="1635125" y="3194050"/>
          <p14:tracePt t="63880" x="1635125" y="3211513"/>
          <p14:tracePt t="63897" x="1646238" y="3246438"/>
          <p14:tracePt t="63913" x="1697038" y="3292475"/>
          <p14:tracePt t="63930" x="1793875" y="3336925"/>
          <p14:tracePt t="63947" x="1925638" y="3365500"/>
          <p14:tracePt t="63964" x="2085975" y="3382963"/>
          <p14:tracePt t="63980" x="2257425" y="3389313"/>
          <p14:tracePt t="63997" x="2435225" y="3389313"/>
          <p14:tracePt t="64013" x="2600325" y="3389313"/>
          <p14:tracePt t="64030" x="2736850" y="3354388"/>
          <p14:tracePt t="64047" x="2822575" y="3325813"/>
          <p14:tracePt t="64047" x="2840038" y="3325813"/>
          <p14:tracePt t="64064" x="2846388" y="3314700"/>
          <p14:tracePt t="64080" x="2846388" y="3303588"/>
          <p14:tracePt t="64097" x="2846388" y="3297238"/>
          <p14:tracePt t="64113" x="2846388" y="3279775"/>
          <p14:tracePt t="64130" x="2840038" y="3263900"/>
          <p14:tracePt t="64147" x="2800350" y="3228975"/>
          <p14:tracePt t="64163" x="2708275" y="3178175"/>
          <p14:tracePt t="64180" x="2589213" y="3121025"/>
          <p14:tracePt t="64197" x="2457450" y="3086100"/>
          <p14:tracePt t="64213" x="2314575" y="3046413"/>
          <p14:tracePt t="64230" x="2178050" y="3011488"/>
          <p14:tracePt t="64247" x="2046288" y="3000375"/>
          <p14:tracePt t="64247" x="1993900" y="2994025"/>
          <p14:tracePt t="64264" x="1897063" y="2994025"/>
          <p14:tracePt t="64280" x="1806575" y="3006725"/>
          <p14:tracePt t="64297" x="1720850" y="3035300"/>
          <p14:tracePt t="64314" x="1657350" y="3063875"/>
          <p14:tracePt t="64330" x="1606550" y="3086100"/>
          <p14:tracePt t="64347" x="1565275" y="3108325"/>
          <p14:tracePt t="64364" x="1525588" y="3136900"/>
          <p14:tracePt t="64380" x="1508125" y="3160713"/>
          <p14:tracePt t="64397" x="1503363" y="3178175"/>
          <p14:tracePt t="64413" x="1503363" y="3194050"/>
          <p14:tracePt t="64431" x="1514475" y="3217863"/>
          <p14:tracePt t="64447" x="1549400" y="3240088"/>
          <p14:tracePt t="64447" x="1589088" y="3251200"/>
          <p14:tracePt t="64464" x="1731963" y="3275013"/>
          <p14:tracePt t="64480" x="1943100" y="3292475"/>
          <p14:tracePt t="64497" x="2228850" y="3314700"/>
          <p14:tracePt t="64513" x="2508250" y="3314700"/>
          <p14:tracePt t="64530" x="2789238" y="3292475"/>
          <p14:tracePt t="64547" x="2943225" y="3257550"/>
          <p14:tracePt t="64564" x="3040063" y="3228975"/>
          <p14:tracePt t="64580" x="3097213" y="3206750"/>
          <p14:tracePt t="64597" x="3108325" y="3200400"/>
          <p14:tracePt t="64640" x="3108325" y="3194050"/>
          <p14:tracePt t="64648" x="3103563" y="3182938"/>
          <p14:tracePt t="64664" x="3086100" y="3171825"/>
          <p14:tracePt t="64664" x="3040063" y="3149600"/>
          <p14:tracePt t="64680" x="2943225" y="3108325"/>
          <p14:tracePt t="64697" x="2778125" y="3068638"/>
          <p14:tracePt t="64713" x="2565400" y="3028950"/>
          <p14:tracePt t="64730" x="2349500" y="3006725"/>
          <p14:tracePt t="64747" x="2143125" y="2989263"/>
          <p14:tracePt t="64764" x="1978025" y="2989263"/>
          <p14:tracePt t="64780" x="1839913" y="2994025"/>
          <p14:tracePt t="64797" x="1736725" y="3028950"/>
          <p14:tracePt t="64814" x="1674813" y="3063875"/>
          <p14:tracePt t="64830" x="1611313" y="3092450"/>
          <p14:tracePt t="64847" x="1554163" y="3149600"/>
          <p14:tracePt t="64865" x="1536700" y="3171825"/>
          <p14:tracePt t="64880" x="1531938" y="3200400"/>
          <p14:tracePt t="64897" x="1531938" y="3217863"/>
          <p14:tracePt t="64913" x="1531938" y="3228975"/>
          <p14:tracePt t="64930" x="1536700" y="3235325"/>
          <p14:tracePt t="64947" x="1536700" y="3240088"/>
          <p14:tracePt t="64963" x="1536700" y="3257550"/>
          <p14:tracePt t="64980" x="1536700" y="3268663"/>
          <p14:tracePt t="64997" x="1543050" y="3275013"/>
          <p14:tracePt t="65013" x="1549400" y="3286125"/>
          <p14:tracePt t="65030" x="1554163" y="3292475"/>
          <p14:tracePt t="65047" x="1560513" y="3303588"/>
          <p14:tracePt t="65063" x="1571625" y="3314700"/>
          <p14:tracePt t="65080" x="1577975" y="3325813"/>
          <p14:tracePt t="65097" x="1593850" y="3336925"/>
          <p14:tracePt t="65113" x="1600200" y="3349625"/>
          <p14:tracePt t="65152" x="1606550" y="3354388"/>
          <p14:tracePt t="65320" x="1622425" y="3354388"/>
          <p14:tracePt t="65328" x="1646238" y="3354388"/>
          <p14:tracePt t="65332" x="1663700" y="3343275"/>
          <p14:tracePt t="65348" x="1668463" y="3336925"/>
          <p14:tracePt t="65488" x="1674813" y="3336925"/>
          <p14:tracePt t="65520" x="1679575" y="3336925"/>
          <p14:tracePt t="65528" x="1697038" y="3332163"/>
          <p14:tracePt t="65536" x="1731963" y="3321050"/>
          <p14:tracePt t="65547" x="1743075" y="3308350"/>
          <p14:tracePt t="65563" x="1760538" y="3308350"/>
          <p14:tracePt t="66473" x="1765300" y="3303588"/>
          <p14:tracePt t="66481" x="1846263" y="3297238"/>
          <p14:tracePt t="66497" x="1936750" y="3297238"/>
          <p14:tracePt t="66514" x="1982788" y="3297238"/>
          <p14:tracePt t="66515" x="2039938" y="3292475"/>
          <p14:tracePt t="66531" x="2046288" y="3292475"/>
          <p14:tracePt t="66624" x="2057400" y="3286125"/>
          <p14:tracePt t="66640" x="2068513" y="3279775"/>
          <p14:tracePt t="66649" x="2085975" y="3275013"/>
          <p14:tracePt t="66649" x="2108200" y="3268663"/>
          <p14:tracePt t="66665" x="2143125" y="3263900"/>
          <p14:tracePt t="66681" x="2160588" y="3263900"/>
          <p14:tracePt t="66784" x="2171700" y="3263900"/>
          <p14:tracePt t="66793" x="2182813" y="3263900"/>
          <p14:tracePt t="66809" x="2193925" y="3263900"/>
          <p14:tracePt t="66825" x="2206625" y="3263900"/>
          <p14:tracePt t="67592" x="2217738" y="3263900"/>
          <p14:tracePt t="67600" x="2239963" y="3263900"/>
          <p14:tracePt t="67609" x="2292350" y="3263900"/>
          <p14:tracePt t="67616" x="2457450" y="3279775"/>
          <p14:tracePt t="67631" x="2646363" y="3297238"/>
          <p14:tracePt t="67647" x="2811463" y="3321050"/>
          <p14:tracePt t="67647" x="2868613" y="3321050"/>
          <p14:tracePt t="67665" x="2960688" y="3332163"/>
          <p14:tracePt t="67681" x="2978150" y="3332163"/>
          <p14:tracePt t="69056" x="2982913" y="3332163"/>
          <p14:tracePt t="69064" x="3068638" y="3321050"/>
          <p14:tracePt t="69075" x="3125788" y="3303588"/>
          <p14:tracePt t="69081" x="3268663" y="3263900"/>
          <p14:tracePt t="69097" x="3429000" y="3206750"/>
          <p14:tracePt t="69114" x="3560763" y="3160713"/>
          <p14:tracePt t="69131" x="3646488" y="3125788"/>
          <p14:tracePt t="69148" x="3679825" y="3108325"/>
          <p14:tracePt t="69164" x="3686175" y="3103563"/>
          <p14:tracePt t="69272" x="3675063" y="3097213"/>
          <p14:tracePt t="69280" x="3646488" y="3086100"/>
          <p14:tracePt t="69288" x="3606800" y="3079750"/>
          <p14:tracePt t="69296" x="3514725" y="3051175"/>
          <p14:tracePt t="69308" x="3475038" y="3035300"/>
          <p14:tracePt t="69314" x="3371850" y="3006725"/>
          <p14:tracePt t="69331" x="3321050" y="2989263"/>
          <p14:tracePt t="69348" x="3303588" y="2982913"/>
          <p14:tracePt t="69584" x="3308350" y="2982913"/>
          <p14:tracePt t="69600" x="3321050" y="2982913"/>
          <p14:tracePt t="69608" x="3321050" y="2989263"/>
          <p14:tracePt t="69736" x="3332163" y="2994025"/>
          <p14:tracePt t="69744" x="3349625" y="3006725"/>
          <p14:tracePt t="69757" x="3378200" y="3022600"/>
          <p14:tracePt t="69760" x="3417888" y="3051175"/>
          <p14:tracePt t="69766" x="3503613" y="3103563"/>
          <p14:tracePt t="69781" x="3589338" y="3149600"/>
          <p14:tracePt t="69797" x="3675063" y="3182938"/>
          <p14:tracePt t="69814" x="3736975" y="3206750"/>
          <p14:tracePt t="69831" x="3771900" y="3222625"/>
          <p14:tracePt t="69847" x="3789363" y="3228975"/>
          <p14:tracePt t="70762" x="0" y="0"/>
        </p14:tracePtLst>
        <p14:tracePtLst>
          <p14:tracePt t="85288" x="892175" y="4051300"/>
          <p14:tracePt t="85408" x="892175" y="4068763"/>
          <p14:tracePt t="85416" x="892175" y="4079875"/>
          <p14:tracePt t="85424" x="892175" y="4097338"/>
          <p14:tracePt t="85432" x="908050" y="4137025"/>
          <p14:tracePt t="85448" x="908050" y="4160838"/>
          <p14:tracePt t="85456" x="914400" y="4189413"/>
          <p14:tracePt t="85464" x="965200" y="4321175"/>
          <p14:tracePt t="85488" x="1011238" y="4422775"/>
          <p14:tracePt t="85497" x="1063625" y="4537075"/>
          <p14:tracePt t="85520" x="1103313" y="4622800"/>
          <p14:tracePt t="85531" x="1125538" y="4679950"/>
          <p14:tracePt t="85564" x="1136650" y="4708525"/>
          <p14:tracePt t="85568" x="1149350" y="4737100"/>
          <p14:tracePt t="85584" x="1149350" y="4754563"/>
          <p14:tracePt t="85598" x="1154113" y="4778375"/>
          <p14:tracePt t="85616" x="1154113" y="4794250"/>
          <p14:tracePt t="85632" x="1160463" y="4835525"/>
          <p14:tracePt t="85648" x="1165225" y="4897438"/>
          <p14:tracePt t="85665" x="1171575" y="4960938"/>
          <p14:tracePt t="85681" x="1182688" y="5046663"/>
          <p14:tracePt t="85698" x="1200150" y="5137150"/>
          <p14:tracePt t="85714" x="1217613" y="5211763"/>
          <p14:tracePt t="85731" x="1239838" y="5275263"/>
          <p14:tracePt t="85747" x="1246188" y="5343525"/>
          <p14:tracePt t="85764" x="1250950" y="5418138"/>
          <p14:tracePt t="85781" x="1263650" y="5480050"/>
          <p14:tracePt t="85797" x="1263650" y="5543550"/>
          <p14:tracePt t="85814" x="1268413" y="5594350"/>
          <p14:tracePt t="85831" x="1274763" y="5646738"/>
          <p14:tracePt t="85847" x="1279525" y="5692775"/>
          <p14:tracePt t="85864" x="1285875" y="5737225"/>
          <p14:tracePt t="85881" x="1292225" y="5754688"/>
          <p14:tracePt t="85898" x="1292225" y="5772150"/>
          <p14:tracePt t="85914" x="1296988" y="5789613"/>
          <p14:tracePt t="85931" x="1308100" y="5818188"/>
          <p14:tracePt t="85947" x="1314450" y="5840413"/>
          <p14:tracePt t="85964" x="1331913" y="5875338"/>
          <p14:tracePt t="85981" x="1336675" y="5897563"/>
          <p14:tracePt t="85997" x="1349375" y="5926138"/>
          <p14:tracePt t="86014" x="1365250" y="5965825"/>
          <p14:tracePt t="86031" x="1382713" y="5994400"/>
          <p14:tracePt t="86047" x="1406525" y="6035675"/>
          <p14:tracePt t="86064" x="1435100" y="6075363"/>
          <p14:tracePt t="86081" x="1446213" y="6092825"/>
          <p14:tracePt t="86098" x="1468438" y="6115050"/>
          <p14:tracePt t="86114" x="1492250" y="6132513"/>
          <p14:tracePt t="86131" x="1525588" y="6161088"/>
          <p14:tracePt t="86147" x="1560513" y="6183313"/>
          <p14:tracePt t="86165" x="1600200" y="6207125"/>
          <p14:tracePt t="86181" x="1639888" y="6223000"/>
          <p14:tracePt t="86197" x="1685925" y="6251575"/>
          <p14:tracePt t="86214" x="1743075" y="6280150"/>
          <p14:tracePt t="86231" x="1800225" y="6303963"/>
          <p14:tracePt t="86247" x="1868488" y="6326188"/>
          <p14:tracePt t="86247" x="1908175" y="6332538"/>
          <p14:tracePt t="86264" x="1978025" y="6337300"/>
          <p14:tracePt t="86281" x="2057400" y="6337300"/>
          <p14:tracePt t="86297" x="2149475" y="6337300"/>
          <p14:tracePt t="86314" x="2239963" y="6332538"/>
          <p14:tracePt t="86331" x="2354263" y="6292850"/>
          <p14:tracePt t="86347" x="2486025" y="6240463"/>
          <p14:tracePt t="86364" x="2628900" y="6154738"/>
          <p14:tracePt t="86381" x="2794000" y="6051550"/>
          <p14:tracePt t="86397" x="2954338" y="5926138"/>
          <p14:tracePt t="86414" x="3079750" y="5807075"/>
          <p14:tracePt t="86431" x="3189288" y="5715000"/>
          <p14:tracePt t="86447" x="3263900" y="5622925"/>
          <p14:tracePt t="86447" x="3292475" y="5578475"/>
          <p14:tracePt t="86464" x="3321050" y="5503863"/>
          <p14:tracePt t="86481" x="3325813" y="5451475"/>
          <p14:tracePt t="86497" x="3325813" y="5411788"/>
          <p14:tracePt t="86514" x="3321050" y="5372100"/>
          <p14:tracePt t="86531" x="3275013" y="5321300"/>
          <p14:tracePt t="86547" x="3194050" y="5246688"/>
          <p14:tracePt t="86565" x="3097213" y="5172075"/>
          <p14:tracePt t="86581" x="2982913" y="5108575"/>
          <p14:tracePt t="86597" x="2846388" y="5040313"/>
          <p14:tracePt t="86614" x="2697163" y="4965700"/>
          <p14:tracePt t="86631" x="2543175" y="4903788"/>
          <p14:tracePt t="86647" x="2360613" y="4840288"/>
          <p14:tracePt t="86665" x="2228850" y="4811713"/>
          <p14:tracePt t="86681" x="2097088" y="4783138"/>
          <p14:tracePt t="86697" x="1960563" y="4749800"/>
          <p14:tracePt t="86714" x="1828800" y="4725988"/>
          <p14:tracePt t="86731" x="1720850" y="4714875"/>
          <p14:tracePt t="86747" x="1639888" y="4714875"/>
          <p14:tracePt t="86764" x="1560513" y="4703763"/>
          <p14:tracePt t="86781" x="1479550" y="4697413"/>
          <p14:tracePt t="86797" x="1389063" y="4692650"/>
          <p14:tracePt t="86814" x="1308100" y="4686300"/>
          <p14:tracePt t="86831" x="1263650" y="4686300"/>
          <p14:tracePt t="86847" x="1239838" y="4686300"/>
          <p14:tracePt t="86864" x="1217613" y="4686300"/>
          <p14:tracePt t="86881" x="1193800" y="4692650"/>
          <p14:tracePt t="86897" x="1177925" y="4697413"/>
          <p14:tracePt t="86914" x="1171575" y="4708525"/>
          <p14:tracePt t="86931" x="1165225" y="4708525"/>
          <p14:tracePt t="86947" x="1160463" y="4708525"/>
          <p14:tracePt t="86964" x="1154113" y="4708525"/>
          <p14:tracePt t="86981" x="1154113" y="4714875"/>
          <p14:tracePt t="86997" x="1149350" y="4725988"/>
          <p14:tracePt t="87014" x="1136650" y="4737100"/>
          <p14:tracePt t="87030" x="1120775" y="4754563"/>
          <p14:tracePt t="87047" x="1114425" y="4772025"/>
          <p14:tracePt t="87064" x="1103313" y="4800600"/>
          <p14:tracePt t="87081" x="1096963" y="4822825"/>
          <p14:tracePt t="87097" x="1096963" y="4840288"/>
          <p14:tracePt t="87136" x="1096963" y="4846638"/>
          <p14:tracePt t="87160" x="1096963" y="4851400"/>
          <p14:tracePt t="87168" x="1096963" y="4857750"/>
          <p14:tracePt t="87176" x="1096963" y="4868863"/>
          <p14:tracePt t="87181" x="1103313" y="4875213"/>
          <p14:tracePt t="87197" x="1120775" y="4886325"/>
          <p14:tracePt t="87214" x="1125538" y="4892675"/>
          <p14:tracePt t="87230" x="1136650" y="4892675"/>
          <p14:tracePt t="87247" x="1154113" y="4897438"/>
          <p14:tracePt t="87264" x="1193800" y="4897438"/>
          <p14:tracePt t="87281" x="1246188" y="4897438"/>
          <p14:tracePt t="87297" x="1296988" y="4892675"/>
          <p14:tracePt t="87314" x="1360488" y="4892675"/>
          <p14:tracePt t="87330" x="1400175" y="4892675"/>
          <p14:tracePt t="87347" x="1435100" y="4892675"/>
          <p14:tracePt t="87364" x="1463675" y="4886325"/>
          <p14:tracePt t="87381" x="1497013" y="4879975"/>
          <p14:tracePt t="87397" x="1531938" y="4875213"/>
          <p14:tracePt t="87414" x="1565275" y="4868863"/>
          <p14:tracePt t="87431" x="1577975" y="4864100"/>
          <p14:tracePt t="87584" x="1577975" y="4857750"/>
          <p14:tracePt t="87592" x="1589088" y="4857750"/>
          <p14:tracePt t="87600" x="1611313" y="4857750"/>
          <p14:tracePt t="87607" x="1628775" y="4857750"/>
          <p14:tracePt t="87614" x="1679575" y="4857750"/>
          <p14:tracePt t="87630" x="1736725" y="4857750"/>
          <p14:tracePt t="87630" x="1765300" y="4857750"/>
          <p14:tracePt t="87648" x="1793875" y="4857750"/>
          <p14:tracePt t="87664" x="1857375" y="4857750"/>
          <p14:tracePt t="87681" x="1892300" y="4864100"/>
          <p14:tracePt t="87697" x="1914525" y="4868863"/>
          <p14:tracePt t="87714" x="1954213" y="4875213"/>
          <p14:tracePt t="87730" x="2006600" y="4879975"/>
          <p14:tracePt t="87747" x="2057400" y="4886325"/>
          <p14:tracePt t="87764" x="2132013" y="4897438"/>
          <p14:tracePt t="87782" x="2200275" y="4908550"/>
          <p14:tracePt t="87797" x="2286000" y="4921250"/>
          <p14:tracePt t="87814" x="2354263" y="4926013"/>
          <p14:tracePt t="87831" x="2417763" y="4937125"/>
          <p14:tracePt t="87847" x="2479675" y="4943475"/>
          <p14:tracePt t="87864" x="2593975" y="4960938"/>
          <p14:tracePt t="87881" x="2674938" y="4972050"/>
          <p14:tracePt t="87897" x="2778125" y="4978400"/>
          <p14:tracePt t="87914" x="2863850" y="4978400"/>
          <p14:tracePt t="87930" x="2989263" y="4978400"/>
          <p14:tracePt t="87947" x="3121025" y="4978400"/>
          <p14:tracePt t="87964" x="3257550" y="4978400"/>
          <p14:tracePt t="87981" x="3378200" y="4994275"/>
          <p14:tracePt t="87997" x="3486150" y="5000625"/>
          <p14:tracePt t="88014" x="3582988" y="5011738"/>
          <p14:tracePt t="88031" x="3663950" y="5011738"/>
          <p14:tracePt t="88047" x="3725863" y="5018088"/>
          <p14:tracePt t="88064" x="3783013" y="5018088"/>
          <p14:tracePt t="88081" x="3811588" y="5018088"/>
          <p14:tracePt t="88097" x="3835400" y="5018088"/>
          <p14:tracePt t="88114" x="3851275" y="5011738"/>
          <p14:tracePt t="88130" x="3868738" y="5006975"/>
          <p14:tracePt t="88147" x="3875088" y="5006975"/>
          <p14:tracePt t="88163" x="3879850" y="5006975"/>
          <p14:tracePt t="88180" x="3886200" y="5006975"/>
          <p14:tracePt t="88197" x="3892550" y="5000625"/>
          <p14:tracePt t="88232" x="3897313" y="5000625"/>
          <p14:tracePt t="88256" x="3908425" y="5000625"/>
          <p14:tracePt t="88336" x="3914775" y="5000625"/>
          <p14:tracePt t="88344" x="3921125" y="5000625"/>
          <p14:tracePt t="88352" x="3921125" y="4994275"/>
          <p14:tracePt t="88364" x="3932238" y="4994275"/>
          <p14:tracePt t="88366" x="3943350" y="4989513"/>
          <p14:tracePt t="88381" x="3954463" y="4983163"/>
          <p14:tracePt t="88397" x="3960813" y="4978400"/>
          <p14:tracePt t="88414" x="3971925" y="4972050"/>
          <p14:tracePt t="88431" x="3978275" y="4972050"/>
          <p14:tracePt t="88472" x="3978275" y="4965700"/>
          <p14:tracePt t="88496" x="3983038" y="4960938"/>
          <p14:tracePt t="88512" x="3989388" y="4954588"/>
          <p14:tracePt t="88523" x="3994150" y="4954588"/>
          <p14:tracePt t="88540" x="4000500" y="4949825"/>
          <p14:tracePt t="88552" x="4006850" y="4943475"/>
          <p14:tracePt t="88560" x="4011613" y="4937125"/>
          <p14:tracePt t="88565" x="4017963" y="4937125"/>
          <p14:tracePt t="88581" x="4022725" y="4932363"/>
          <p14:tracePt t="88597" x="4035425" y="4926013"/>
          <p14:tracePt t="88632" x="4035425" y="4921250"/>
          <p14:tracePt t="88856" x="4029075" y="4921250"/>
          <p14:tracePt t="88864" x="4011613" y="4921250"/>
          <p14:tracePt t="88865" x="3954463" y="4926013"/>
          <p14:tracePt t="88881" x="3875088" y="4943475"/>
          <p14:tracePt t="88897" x="3760788" y="4965700"/>
          <p14:tracePt t="88914" x="3611563" y="4989513"/>
          <p14:tracePt t="88931" x="3446463" y="5011738"/>
          <p14:tracePt t="88947" x="3240088" y="5029200"/>
          <p14:tracePt t="88964" x="3035300" y="5035550"/>
          <p14:tracePt t="88980" x="2863850" y="5035550"/>
          <p14:tracePt t="88997" x="2697163" y="5018088"/>
          <p14:tracePt t="89014" x="2549525" y="5000625"/>
          <p14:tracePt t="89031" x="2439988" y="4989513"/>
          <p14:tracePt t="89047" x="2325688" y="4978400"/>
          <p14:tracePt t="89064" x="2228850" y="4983163"/>
          <p14:tracePt t="89080" x="2165350" y="4989513"/>
          <p14:tracePt t="89097" x="2120900" y="4989513"/>
          <p14:tracePt t="89114" x="2068513" y="4994275"/>
          <p14:tracePt t="89131" x="2022475" y="5000625"/>
          <p14:tracePt t="89147" x="1993900" y="5006975"/>
          <p14:tracePt t="89165" x="1960563" y="5011738"/>
          <p14:tracePt t="89181" x="1925638" y="5018088"/>
          <p14:tracePt t="89197" x="1885950" y="5035550"/>
          <p14:tracePt t="89214" x="1835150" y="5057775"/>
          <p14:tracePt t="89231" x="1806575" y="5068888"/>
          <p14:tracePt t="89247" x="1778000" y="5086350"/>
          <p14:tracePt t="89247" x="1765300" y="5092700"/>
          <p14:tracePt t="89264" x="1760538" y="5103813"/>
          <p14:tracePt t="89280" x="1749425" y="5103813"/>
          <p14:tracePt t="89297" x="1743075" y="5108575"/>
          <p14:tracePt t="89482" x="1760538" y="5108575"/>
          <p14:tracePt t="89496" x="1789113" y="5108575"/>
          <p14:tracePt t="89504" x="1822450" y="5108575"/>
          <p14:tracePt t="89512" x="1851025" y="5108575"/>
          <p14:tracePt t="89520" x="1931988" y="5108575"/>
          <p14:tracePt t="89530" x="2022475" y="5114925"/>
          <p14:tracePt t="89547" x="2108200" y="5114925"/>
          <p14:tracePt t="89564" x="2189163" y="5114925"/>
          <p14:tracePt t="89580" x="2251075" y="5114925"/>
          <p14:tracePt t="89597" x="2303463" y="5114925"/>
          <p14:tracePt t="89614" x="2343150" y="5108575"/>
          <p14:tracePt t="89631" x="2382838" y="5108575"/>
          <p14:tracePt t="89647" x="2422525" y="5103813"/>
          <p14:tracePt t="89647" x="2446338" y="5097463"/>
          <p14:tracePt t="89664" x="2474913" y="5092700"/>
          <p14:tracePt t="89680" x="2503488" y="5092700"/>
          <p14:tracePt t="89697" x="2525713" y="5086350"/>
          <p14:tracePt t="89714" x="2560638" y="5086350"/>
          <p14:tracePt t="89730" x="2582863" y="5080000"/>
          <p14:tracePt t="89747" x="2606675" y="5080000"/>
          <p14:tracePt t="89764" x="2622550" y="5080000"/>
          <p14:tracePt t="89781" x="2628900" y="5080000"/>
          <p14:tracePt t="89797" x="2640013" y="5080000"/>
          <p14:tracePt t="89814" x="2651125" y="5080000"/>
          <p14:tracePt t="89830" x="2674938" y="5080000"/>
          <p14:tracePt t="89847" x="2703513" y="5080000"/>
          <p14:tracePt t="89847" x="2720975" y="5080000"/>
          <p14:tracePt t="89864" x="2754313" y="5080000"/>
          <p14:tracePt t="89880" x="2794000" y="5080000"/>
          <p14:tracePt t="89897" x="2835275" y="5086350"/>
          <p14:tracePt t="89914" x="2868613" y="5092700"/>
          <p14:tracePt t="89930" x="2914650" y="5097463"/>
          <p14:tracePt t="89947" x="2978150" y="5097463"/>
          <p14:tracePt t="89964" x="3046413" y="5103813"/>
          <p14:tracePt t="89980" x="3125788" y="5114925"/>
          <p14:tracePt t="89997" x="3206750" y="5121275"/>
          <p14:tracePt t="90014" x="3297238" y="5126038"/>
          <p14:tracePt t="90030" x="3400425" y="5137150"/>
          <p14:tracePt t="90047" x="3497263" y="5154613"/>
          <p14:tracePt t="90047" x="3536950" y="5154613"/>
          <p14:tracePt t="90064" x="3617913" y="5160963"/>
          <p14:tracePt t="90080" x="3692525" y="5172075"/>
          <p14:tracePt t="90097" x="3754438" y="5172075"/>
          <p14:tracePt t="90114" x="3794125" y="5178425"/>
          <p14:tracePt t="90130" x="3835400" y="5183188"/>
          <p14:tracePt t="90147" x="3868738" y="5189538"/>
          <p14:tracePt t="90164" x="3879850" y="5194300"/>
          <p14:tracePt t="90181" x="3892550" y="5194300"/>
          <p14:tracePt t="90198" x="3903663" y="5194300"/>
          <p14:tracePt t="90248" x="3914775" y="5194300"/>
          <p14:tracePt t="90264" x="3921125" y="5194300"/>
          <p14:tracePt t="90278" x="3925888" y="5194300"/>
          <p14:tracePt t="90480" x="3921125" y="5194300"/>
          <p14:tracePt t="90490" x="3908425" y="5194300"/>
          <p14:tracePt t="90491" x="3886200" y="5200650"/>
          <p14:tracePt t="90497" x="3822700" y="5207000"/>
          <p14:tracePt t="90514" x="3725863" y="5222875"/>
          <p14:tracePt t="90530" x="3565525" y="5246688"/>
          <p14:tracePt t="90547" x="3411538" y="5251450"/>
          <p14:tracePt t="90564" x="3275013" y="5264150"/>
          <p14:tracePt t="90581" x="3165475" y="5257800"/>
          <p14:tracePt t="90597" x="3086100" y="5251450"/>
          <p14:tracePt t="90614" x="3000375" y="5246688"/>
          <p14:tracePt t="90630" x="2943225" y="5240338"/>
          <p14:tracePt t="90647" x="2879725" y="5235575"/>
          <p14:tracePt t="90664" x="2794000" y="5211763"/>
          <p14:tracePt t="90681" x="2754313" y="5207000"/>
          <p14:tracePt t="90697" x="2732088" y="5200650"/>
          <p14:tracePt t="90714" x="2703513" y="5194300"/>
          <p14:tracePt t="90730" x="2663825" y="5183188"/>
          <p14:tracePt t="90747" x="2611438" y="5172075"/>
          <p14:tracePt t="90764" x="2560638" y="5165725"/>
          <p14:tracePt t="90780" x="2508250" y="5160963"/>
          <p14:tracePt t="90797" x="2457450" y="5160963"/>
          <p14:tracePt t="90814" x="2406650" y="5160963"/>
          <p14:tracePt t="90830" x="2360613" y="5160963"/>
          <p14:tracePt t="90847" x="2320925" y="5160963"/>
          <p14:tracePt t="90864" x="2228850" y="5160963"/>
          <p14:tracePt t="90881" x="2165350" y="5165725"/>
          <p14:tracePt t="90897" x="2103438" y="5172075"/>
          <p14:tracePt t="90914" x="2039938" y="5178425"/>
          <p14:tracePt t="90930" x="1978025" y="5189538"/>
          <p14:tracePt t="90947" x="1914525" y="5200650"/>
          <p14:tracePt t="90964" x="1839913" y="5218113"/>
          <p14:tracePt t="90980" x="1778000" y="5240338"/>
          <p14:tracePt t="90997" x="1720850" y="5268913"/>
          <p14:tracePt t="91014" x="1657350" y="5303838"/>
          <p14:tracePt t="91030" x="1611313" y="5332413"/>
          <p14:tracePt t="91047" x="1549400" y="5372100"/>
          <p14:tracePt t="91064" x="1474788" y="5435600"/>
          <p14:tracePt t="91080" x="1435100" y="5480050"/>
          <p14:tracePt t="91097" x="1417638" y="5503863"/>
          <p14:tracePt t="91114" x="1393825" y="5532438"/>
          <p14:tracePt t="91130" x="1382713" y="5554663"/>
          <p14:tracePt t="91147" x="1377950" y="5572125"/>
          <p14:tracePt t="91164" x="1371600" y="5583238"/>
          <p14:tracePt t="91180" x="1371600" y="5607050"/>
          <p14:tracePt t="91197" x="1365250" y="5622925"/>
          <p14:tracePt t="91215" x="1360488" y="5640388"/>
          <p14:tracePt t="91230" x="1360488" y="5668963"/>
          <p14:tracePt t="91247" x="1354138" y="5697538"/>
          <p14:tracePt t="91264" x="1354138" y="5737225"/>
          <p14:tracePt t="91280" x="1354138" y="5765800"/>
          <p14:tracePt t="91297" x="1360488" y="5789613"/>
          <p14:tracePt t="91314" x="1365250" y="5811838"/>
          <p14:tracePt t="91330" x="1371600" y="5835650"/>
          <p14:tracePt t="91347" x="1389063" y="5857875"/>
          <p14:tracePt t="91364" x="1406525" y="5875338"/>
          <p14:tracePt t="91380" x="1411288" y="5892800"/>
          <p14:tracePt t="91397" x="1422400" y="5903913"/>
          <p14:tracePt t="91414" x="1439863" y="5915025"/>
          <p14:tracePt t="91430" x="1450975" y="5932488"/>
          <p14:tracePt t="91448" x="1457325" y="5937250"/>
          <p14:tracePt t="91464" x="1468438" y="5954713"/>
          <p14:tracePt t="91481" x="1485900" y="5965825"/>
          <p14:tracePt t="91497" x="1497013" y="5978525"/>
          <p14:tracePt t="91514" x="1508125" y="5994400"/>
          <p14:tracePt t="91530" x="1514475" y="6000750"/>
          <p14:tracePt t="91547" x="1536700" y="6018213"/>
          <p14:tracePt t="91564" x="1554163" y="6035675"/>
          <p14:tracePt t="91580" x="1577975" y="6051550"/>
          <p14:tracePt t="91597" x="1600200" y="6064250"/>
          <p14:tracePt t="91614" x="1628775" y="6080125"/>
          <p14:tracePt t="91630" x="1651000" y="6097588"/>
          <p14:tracePt t="91647" x="1674813" y="6108700"/>
          <p14:tracePt t="91664" x="1736725" y="6132513"/>
          <p14:tracePt t="91681" x="1789113" y="6137275"/>
          <p14:tracePt t="91697" x="1835150" y="6143625"/>
          <p14:tracePt t="91714" x="1879600" y="6149975"/>
          <p14:tracePt t="91730" x="1920875" y="6149975"/>
          <p14:tracePt t="91747" x="1965325" y="6149975"/>
          <p14:tracePt t="91764" x="2028825" y="6149975"/>
          <p14:tracePt t="91780" x="2097088" y="6132513"/>
          <p14:tracePt t="91797" x="2171700" y="6115050"/>
          <p14:tracePt t="91814" x="2251075" y="6069013"/>
          <p14:tracePt t="91830" x="2320925" y="6040438"/>
          <p14:tracePt t="91847" x="2371725" y="6000750"/>
          <p14:tracePt t="91864" x="2439988" y="5926138"/>
          <p14:tracePt t="91880" x="2486025" y="5857875"/>
          <p14:tracePt t="91897" x="2525713" y="5749925"/>
          <p14:tracePt t="91914" x="2543175" y="5618163"/>
          <p14:tracePt t="91931" x="2543175" y="5549900"/>
          <p14:tracePt t="91947" x="2543175" y="5503863"/>
          <p14:tracePt t="91964" x="2536825" y="5475288"/>
          <p14:tracePt t="91980" x="2520950" y="5440363"/>
          <p14:tracePt t="91997" x="2497138" y="5407025"/>
          <p14:tracePt t="92014" x="2468563" y="5372100"/>
          <p14:tracePt t="92031" x="2446338" y="5349875"/>
          <p14:tracePt t="92047" x="2411413" y="5326063"/>
          <p14:tracePt t="92047" x="2393950" y="5314950"/>
          <p14:tracePt t="92064" x="2371725" y="5297488"/>
          <p14:tracePt t="92080" x="2365375" y="5292725"/>
          <p14:tracePt t="92120" x="2354263" y="5280025"/>
          <p14:tracePt t="92120" x="2343150" y="5280025"/>
          <p14:tracePt t="92136" x="2332038" y="5280025"/>
          <p14:tracePt t="92144" x="2308225" y="5264150"/>
          <p14:tracePt t="92149" x="2279650" y="5257800"/>
          <p14:tracePt t="92164" x="2251075" y="5257800"/>
          <p14:tracePt t="92180" x="2222500" y="5257800"/>
          <p14:tracePt t="92198" x="2178050" y="5257800"/>
          <p14:tracePt t="92214" x="2132013" y="5257800"/>
          <p14:tracePt t="92230" x="2097088" y="5268913"/>
          <p14:tracePt t="92247" x="2051050" y="5286375"/>
          <p14:tracePt t="92247" x="2035175" y="5297488"/>
          <p14:tracePt t="92264" x="2000250" y="5308600"/>
          <p14:tracePt t="92280" x="1978025" y="5326063"/>
          <p14:tracePt t="92298" x="1943100" y="5337175"/>
          <p14:tracePt t="92314" x="1908175" y="5354638"/>
          <p14:tracePt t="92330" x="1879600" y="5372100"/>
          <p14:tracePt t="92347" x="1846263" y="5383213"/>
          <p14:tracePt t="92364" x="1822450" y="5400675"/>
          <p14:tracePt t="92380" x="1800225" y="5418138"/>
          <p14:tracePt t="92397" x="1771650" y="5429250"/>
          <p14:tracePt t="92414" x="1760538" y="5435600"/>
          <p14:tracePt t="92431" x="1749425" y="5440363"/>
          <p14:tracePt t="92945" x="1749425" y="5435600"/>
          <p14:tracePt t="92968" x="1749425" y="5429250"/>
          <p14:tracePt t="94616" x="1749425" y="5422900"/>
          <p14:tracePt t="94624" x="1760538" y="5422900"/>
          <p14:tracePt t="94640" x="1765300" y="5422900"/>
          <p14:tracePt t="94648" x="1778000" y="5418138"/>
          <p14:tracePt t="94664" x="1782763" y="5411788"/>
          <p14:tracePt t="94752" x="1789113" y="5411788"/>
          <p14:tracePt t="94792" x="1793875" y="5422900"/>
          <p14:tracePt t="94800" x="1806575" y="5440363"/>
          <p14:tracePt t="94813" x="1811338" y="5464175"/>
          <p14:tracePt t="94814" x="1817688" y="5526088"/>
          <p14:tracePt t="94830" x="1828800" y="5622925"/>
          <p14:tracePt t="94847" x="1839913" y="5726113"/>
          <p14:tracePt t="94863" x="1846263" y="5822950"/>
          <p14:tracePt t="94880" x="1851025" y="5868988"/>
          <p14:tracePt t="94897" x="1851025" y="5921375"/>
          <p14:tracePt t="94914" x="1851025" y="5961063"/>
          <p14:tracePt t="94930" x="1851025" y="5994400"/>
          <p14:tracePt t="94947" x="1857375" y="6029325"/>
          <p14:tracePt t="94963" x="1857375" y="6057900"/>
          <p14:tracePt t="94980" x="1863725" y="6080125"/>
          <p14:tracePt t="94997" x="1863725" y="6097588"/>
          <p14:tracePt t="95013" x="1863725" y="6108700"/>
          <p14:tracePt t="95030" x="1863725" y="6121400"/>
          <p14:tracePt t="95047" x="1868488" y="6137275"/>
          <p14:tracePt t="95063" x="1868488" y="6154738"/>
          <p14:tracePt t="95080" x="1868488" y="6165850"/>
          <p14:tracePt t="95097" x="1868488" y="6172200"/>
          <p14:tracePt t="95114" x="1868488" y="6183313"/>
          <p14:tracePt t="95130" x="1874838" y="6194425"/>
          <p14:tracePt t="95184" x="1874838" y="6200775"/>
          <p14:tracePt t="95200" x="1874838" y="6207125"/>
          <p14:tracePt t="95208" x="1874838" y="6211888"/>
          <p14:tracePt t="95216" x="1874838" y="6218238"/>
          <p14:tracePt t="95230" x="1874838" y="6223000"/>
          <p14:tracePt t="95248" x="1874838" y="6229350"/>
          <p14:tracePt t="95424" x="1874838" y="6223000"/>
          <p14:tracePt t="95432" x="1874838" y="6207125"/>
          <p14:tracePt t="95432" x="1874838" y="6194425"/>
          <p14:tracePt t="95447" x="1874838" y="6161088"/>
          <p14:tracePt t="95447" x="1874838" y="6137275"/>
          <p14:tracePt t="95465" x="1874838" y="6097588"/>
          <p14:tracePt t="95480" x="1874838" y="6064250"/>
          <p14:tracePt t="95497" x="1874838" y="6040438"/>
          <p14:tracePt t="95513" x="1874838" y="6022975"/>
          <p14:tracePt t="95530" x="1874838" y="6000750"/>
          <p14:tracePt t="95547" x="1874838" y="5983288"/>
          <p14:tracePt t="95564" x="1874838" y="5961063"/>
          <p14:tracePt t="95580" x="1874838" y="5937250"/>
          <p14:tracePt t="95597" x="1874838" y="5921375"/>
          <p14:tracePt t="95613" x="1874838" y="5897563"/>
          <p14:tracePt t="95630" x="1868488" y="5868988"/>
          <p14:tracePt t="95647" x="1868488" y="5846763"/>
          <p14:tracePt t="95647" x="1868488" y="5835650"/>
          <p14:tracePt t="95664" x="1863725" y="5811838"/>
          <p14:tracePt t="95680" x="1863725" y="5789613"/>
          <p14:tracePt t="95697" x="1857375" y="5772150"/>
          <p14:tracePt t="95713" x="1857375" y="5754688"/>
          <p14:tracePt t="95730" x="1857375" y="5732463"/>
          <p14:tracePt t="95747" x="1851025" y="5708650"/>
          <p14:tracePt t="95764" x="1851025" y="5680075"/>
          <p14:tracePt t="95780" x="1846263" y="5646738"/>
          <p14:tracePt t="95797" x="1839913" y="5611813"/>
          <p14:tracePt t="95813" x="1835150" y="5594350"/>
          <p14:tracePt t="95830" x="1835150" y="5572125"/>
          <p14:tracePt t="95847" x="1835150" y="5549900"/>
          <p14:tracePt t="95865" x="1835150" y="5532438"/>
          <p14:tracePt t="95880" x="1828800" y="5514975"/>
          <p14:tracePt t="95897" x="1828800" y="5503863"/>
          <p14:tracePt t="95913" x="1822450" y="5486400"/>
          <p14:tracePt t="95930" x="1822450" y="5480050"/>
          <p14:tracePt t="95947" x="1822450" y="5468938"/>
          <p14:tracePt t="95963" x="1822450" y="5464175"/>
          <p14:tracePt t="95980" x="1822450" y="5451475"/>
          <p14:tracePt t="96024" x="1817688" y="5446713"/>
          <p14:tracePt t="96040" x="1817688" y="5440363"/>
          <p14:tracePt t="96051" x="1817688" y="5435600"/>
          <p14:tracePt t="9724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114800" cy="762000"/>
          </a:xfrm>
          <a:noFill/>
          <a:ln/>
        </p:spPr>
        <p:txBody>
          <a:bodyPr/>
          <a:lstStyle/>
          <a:p>
            <a:r>
              <a:rPr lang="en-US" dirty="0"/>
              <a:t>Compton Effect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3886200" cy="3733800"/>
          </a:xfrm>
          <a:noFill/>
          <a:ln/>
        </p:spPr>
        <p:txBody>
          <a:bodyPr>
            <a:normAutofit fontScale="85000" lnSpcReduction="20000"/>
          </a:bodyPr>
          <a:lstStyle/>
          <a:p>
            <a:r>
              <a:rPr lang="en-US" dirty="0"/>
              <a:t>Photon loss part of energy to electron</a:t>
            </a:r>
          </a:p>
          <a:p>
            <a:r>
              <a:rPr lang="en-US" dirty="0"/>
              <a:t>Photon is scattered</a:t>
            </a:r>
          </a:p>
          <a:p>
            <a:r>
              <a:rPr lang="en-US" dirty="0"/>
              <a:t>Minimum for scattered photon is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E</a:t>
            </a:r>
            <a:r>
              <a:rPr lang="en-US" baseline="-25000" dirty="0"/>
              <a:t>o</a:t>
            </a:r>
            <a:r>
              <a:rPr lang="en-US" dirty="0"/>
              <a:t>= electron rest energy</a:t>
            </a:r>
          </a:p>
          <a:p>
            <a:pPr>
              <a:buFontTx/>
              <a:buNone/>
            </a:pPr>
            <a:r>
              <a:rPr lang="en-US" dirty="0"/>
              <a:t>Back scattering peak can be seen on spectra</a:t>
            </a:r>
          </a:p>
        </p:txBody>
      </p:sp>
      <p:graphicFrame>
        <p:nvGraphicFramePr>
          <p:cNvPr id="1126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298379"/>
              </p:ext>
            </p:extLst>
          </p:nvPr>
        </p:nvGraphicFramePr>
        <p:xfrm>
          <a:off x="1676400" y="2514600"/>
          <a:ext cx="190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8" name="Equation" r:id="rId7" imgW="2743200" imgH="1168400" progId="Equation.2">
                  <p:embed/>
                </p:oleObj>
              </mc:Choice>
              <mc:Fallback>
                <p:oleObj name="Equation" r:id="rId7" imgW="2743200" imgH="1168400" progId="Equation.2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514600"/>
                        <a:ext cx="1905000" cy="609600"/>
                      </a:xfrm>
                      <a:prstGeom prst="rect">
                        <a:avLst/>
                      </a:prstGeom>
                      <a:solidFill>
                        <a:srgbClr val="F4ED6A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4" name="Picture 4" descr="http://www.euronuclear.org/info/encyclopedia/images/comptoneffekt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4458360"/>
            <a:ext cx="3310623" cy="2209800"/>
          </a:xfrm>
          <a:prstGeom prst="rect">
            <a:avLst/>
          </a:prstGeom>
          <a:noFill/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5105400" y="152400"/>
            <a:ext cx="34290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kern="0" dirty="0" smtClean="0"/>
              <a:t>Pair Production</a:t>
            </a:r>
            <a:endParaRPr lang="en-US" kern="0" dirty="0"/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4301737" y="1143000"/>
            <a:ext cx="4842263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charset="0"/>
              <a:buChar char="*"/>
              <a:defRPr sz="2800" b="1">
                <a:solidFill>
                  <a:schemeClr val="tx1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Ë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Ë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Ë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Ë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Ë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Production of ß</a:t>
            </a:r>
            <a:r>
              <a:rPr lang="en-US" kern="0" baseline="30000" dirty="0" smtClean="0"/>
              <a:t>+ </a:t>
            </a:r>
            <a:r>
              <a:rPr lang="en-US" kern="0" dirty="0" smtClean="0"/>
              <a:t>and ß</a:t>
            </a:r>
            <a:r>
              <a:rPr lang="en-US" kern="0" baseline="30000" dirty="0" smtClean="0"/>
              <a:t>-</a:t>
            </a:r>
          </a:p>
          <a:p>
            <a:r>
              <a:rPr lang="en-US" kern="0" dirty="0" smtClean="0"/>
              <a:t>Proportional to energy (log E about 4 MeV) and Z</a:t>
            </a:r>
            <a:r>
              <a:rPr lang="en-US" kern="0" baseline="30000" dirty="0" smtClean="0"/>
              <a:t>2</a:t>
            </a:r>
          </a:p>
          <a:p>
            <a:r>
              <a:rPr lang="en-US" kern="0" dirty="0" smtClean="0"/>
              <a:t>More common at high energy</a:t>
            </a:r>
          </a:p>
          <a:p>
            <a:r>
              <a:rPr lang="en-US" kern="0" dirty="0" smtClean="0"/>
              <a:t>511 </a:t>
            </a:r>
            <a:r>
              <a:rPr lang="en-US" kern="0" dirty="0" err="1" smtClean="0"/>
              <a:t>keV</a:t>
            </a:r>
            <a:r>
              <a:rPr lang="en-US" kern="0" dirty="0" smtClean="0"/>
              <a:t> from positron-electron annihilation </a:t>
            </a:r>
          </a:p>
          <a:p>
            <a:endParaRPr lang="en-US" kern="0" dirty="0"/>
          </a:p>
        </p:txBody>
      </p:sp>
      <p:pic>
        <p:nvPicPr>
          <p:cNvPr id="8" name="Picture 2" descr="http://www.internaldosimetry.com/courses/introdosimetry/images/PairProducti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69131" y="4599214"/>
            <a:ext cx="2701537" cy="2068946"/>
          </a:xfrm>
          <a:prstGeom prst="rect">
            <a:avLst/>
          </a:prstGeom>
          <a:noFill/>
        </p:spPr>
      </p:pic>
      <p:sp>
        <p:nvSpPr>
          <p:cNvPr id="2" name="Curved Left Arrow 1"/>
          <p:cNvSpPr/>
          <p:nvPr/>
        </p:nvSpPr>
        <p:spPr bwMode="auto">
          <a:xfrm>
            <a:off x="3767823" y="457200"/>
            <a:ext cx="956577" cy="5334000"/>
          </a:xfrm>
          <a:prstGeom prst="curved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Curved Left Arrow 10"/>
          <p:cNvSpPr/>
          <p:nvPr/>
        </p:nvSpPr>
        <p:spPr bwMode="auto">
          <a:xfrm rot="20762205" flipH="1">
            <a:off x="4031974" y="695104"/>
            <a:ext cx="1911626" cy="5562600"/>
          </a:xfrm>
          <a:prstGeom prst="curved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14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2877" x="1011238" y="903288"/>
          <p14:tracePt t="13124" x="1022350" y="903288"/>
          <p14:tracePt t="13137" x="1035050" y="908050"/>
          <p14:tracePt t="13143" x="1039813" y="914400"/>
          <p14:tracePt t="13143" x="1063625" y="920750"/>
          <p14:tracePt t="13160" x="1114425" y="931863"/>
          <p14:tracePt t="13176" x="1189038" y="949325"/>
          <p14:tracePt t="13193" x="1279525" y="971550"/>
          <p14:tracePt t="13210" x="1377950" y="993775"/>
          <p14:tracePt t="13226" x="1450975" y="1011238"/>
          <p14:tracePt t="13243" x="1492250" y="1017588"/>
          <p14:tracePt t="13259" x="1525588" y="1028700"/>
          <p14:tracePt t="13259" x="1549400" y="1028700"/>
          <p14:tracePt t="13277" x="1577975" y="1039813"/>
          <p14:tracePt t="13293" x="1617663" y="1046163"/>
          <p14:tracePt t="13310" x="1657350" y="1050925"/>
          <p14:tracePt t="13326" x="1692275" y="1057275"/>
          <p14:tracePt t="13343" x="1720850" y="1063625"/>
          <p14:tracePt t="13360" x="1743075" y="1063625"/>
          <p14:tracePt t="13376" x="1771650" y="1068388"/>
          <p14:tracePt t="13393" x="1793875" y="1074738"/>
          <p14:tracePt t="13410" x="1839913" y="1079500"/>
          <p14:tracePt t="13427" x="1879600" y="1079500"/>
          <p14:tracePt t="13443" x="1920875" y="1085850"/>
          <p14:tracePt t="13459" x="1960563" y="1092200"/>
          <p14:tracePt t="13459" x="1978025" y="1096963"/>
          <p14:tracePt t="13477" x="2006600" y="1103313"/>
          <p14:tracePt t="13493" x="2046288" y="1108075"/>
          <p14:tracePt t="13510" x="2097088" y="1114425"/>
          <p14:tracePt t="13526" x="2154238" y="1120775"/>
          <p14:tracePt t="13543" x="2193925" y="1125538"/>
          <p14:tracePt t="13560" x="2228850" y="1131888"/>
          <p14:tracePt t="13576" x="2263775" y="1131888"/>
          <p14:tracePt t="13593" x="2325688" y="1136650"/>
          <p14:tracePt t="13610" x="2393950" y="1136650"/>
          <p14:tracePt t="13626" x="2474913" y="1136650"/>
          <p14:tracePt t="13643" x="2543175" y="1136650"/>
          <p14:tracePt t="13660" x="2606675" y="1136650"/>
          <p14:tracePt t="13660" x="2635250" y="1136650"/>
          <p14:tracePt t="13677" x="2708275" y="1131888"/>
          <p14:tracePt t="13693" x="2778125" y="1131888"/>
          <p14:tracePt t="13709" x="2840038" y="1125538"/>
          <p14:tracePt t="13726" x="2903538" y="1120775"/>
          <p14:tracePt t="13743" x="2960688" y="1114425"/>
          <p14:tracePt t="13759" x="3022600" y="1114425"/>
          <p14:tracePt t="13776" x="3074988" y="1108075"/>
          <p14:tracePt t="13793" x="3121025" y="1108075"/>
          <p14:tracePt t="13809" x="3149600" y="1108075"/>
          <p14:tracePt t="13826" x="3178175" y="1108075"/>
          <p14:tracePt t="13843" x="3217863" y="1114425"/>
          <p14:tracePt t="13859" x="3251200" y="1125538"/>
          <p14:tracePt t="13876" x="3292475" y="1136650"/>
          <p14:tracePt t="13894" x="3303588" y="1149350"/>
          <p14:tracePt t="13909" x="3308350" y="1149350"/>
          <p14:tracePt t="13926" x="3321050" y="1160463"/>
          <p14:tracePt t="13943" x="3336925" y="1177925"/>
          <p14:tracePt t="13960" x="3343275" y="1206500"/>
          <p14:tracePt t="13976" x="3354388" y="1228725"/>
          <p14:tracePt t="13993" x="3354388" y="1257300"/>
          <p14:tracePt t="14009" x="3360738" y="1285875"/>
          <p14:tracePt t="14026" x="3360738" y="1320800"/>
          <p14:tracePt t="14043" x="3360738" y="1343025"/>
          <p14:tracePt t="14060" x="3349625" y="1371600"/>
          <p14:tracePt t="14076" x="3332163" y="1406525"/>
          <p14:tracePt t="14093" x="3314700" y="1435100"/>
          <p14:tracePt t="14109" x="3292475" y="1468438"/>
          <p14:tracePt t="14126" x="3251200" y="1492250"/>
          <p14:tracePt t="14143" x="3211513" y="1525588"/>
          <p14:tracePt t="14160" x="3154363" y="1560513"/>
          <p14:tracePt t="14176" x="3103563" y="1582738"/>
          <p14:tracePt t="14193" x="3046413" y="1600200"/>
          <p14:tracePt t="14209" x="2965450" y="1606550"/>
          <p14:tracePt t="14226" x="2874963" y="1617663"/>
          <p14:tracePt t="14243" x="2778125" y="1617663"/>
          <p14:tracePt t="14259" x="2668588" y="1611313"/>
          <p14:tracePt t="14276" x="2479675" y="1600200"/>
          <p14:tracePt t="14293" x="2332038" y="1571625"/>
          <p14:tracePt t="14309" x="2193925" y="1560513"/>
          <p14:tracePt t="14326" x="2085975" y="1536700"/>
          <p14:tracePt t="14343" x="2000250" y="1514475"/>
          <p14:tracePt t="14360" x="1936750" y="1492250"/>
          <p14:tracePt t="14376" x="1857375" y="1457325"/>
          <p14:tracePt t="14393" x="1789113" y="1411288"/>
          <p14:tracePt t="14409" x="1720850" y="1382713"/>
          <p14:tracePt t="14426" x="1674813" y="1354138"/>
          <p14:tracePt t="14443" x="1622425" y="1325563"/>
          <p14:tracePt t="14460" x="1565275" y="1292225"/>
          <p14:tracePt t="14476" x="1497013" y="1239838"/>
          <p14:tracePt t="14493" x="1463675" y="1211263"/>
          <p14:tracePt t="14509" x="1450975" y="1189038"/>
          <p14:tracePt t="14526" x="1446213" y="1182688"/>
          <p14:tracePt t="14588" x="1446213" y="1177925"/>
          <p14:tracePt t="14596" x="1463675" y="1171575"/>
          <p14:tracePt t="14604" x="1485900" y="1160463"/>
          <p14:tracePt t="14612" x="1514475" y="1149350"/>
          <p14:tracePt t="14619" x="1565275" y="1131888"/>
          <p14:tracePt t="14626" x="1725613" y="1108075"/>
          <p14:tracePt t="14643" x="1960563" y="1079500"/>
          <p14:tracePt t="14660" x="2206625" y="1079500"/>
          <p14:tracePt t="14676" x="2646363" y="1114425"/>
          <p14:tracePt t="14693" x="2851150" y="1143000"/>
          <p14:tracePt t="14709" x="3000375" y="1165225"/>
          <p14:tracePt t="14726" x="3092450" y="1193800"/>
          <p14:tracePt t="14743" x="3160713" y="1228725"/>
          <p14:tracePt t="14760" x="3206750" y="1268413"/>
          <p14:tracePt t="14776" x="3257550" y="1331913"/>
          <p14:tracePt t="14793" x="3297238" y="1400175"/>
          <p14:tracePt t="14809" x="3332163" y="1474788"/>
          <p14:tracePt t="14826" x="3349625" y="1543050"/>
          <p14:tracePt t="14843" x="3360738" y="1606550"/>
          <p14:tracePt t="14860" x="3365500" y="1663700"/>
          <p14:tracePt t="14876" x="3371850" y="1765300"/>
          <p14:tracePt t="14893" x="3371850" y="1857375"/>
          <p14:tracePt t="14909" x="3378200" y="1949450"/>
          <p14:tracePt t="14926" x="3389313" y="2057400"/>
          <p14:tracePt t="14943" x="3400425" y="2136775"/>
          <p14:tracePt t="14960" x="3406775" y="2154238"/>
          <p14:tracePt t="15012" x="3417888" y="2143125"/>
          <p14:tracePt t="15020" x="3429000" y="2103438"/>
          <p14:tracePt t="15028" x="3435350" y="2068513"/>
          <p14:tracePt t="15043" x="3440113" y="2035175"/>
          <p14:tracePt t="15044" x="3468688" y="1971675"/>
          <p14:tracePt t="15059" x="3497263" y="1897063"/>
          <p14:tracePt t="15076" x="3514725" y="1771650"/>
          <p14:tracePt t="15093" x="3514725" y="1703388"/>
          <p14:tracePt t="15109" x="3514725" y="1663700"/>
          <p14:tracePt t="15126" x="3514725" y="1657350"/>
          <p14:tracePt t="15143" x="3514725" y="1651000"/>
          <p14:tracePt t="15236" x="3521075" y="1657350"/>
          <p14:tracePt t="15244" x="3532188" y="1674813"/>
          <p14:tracePt t="15244" x="3543300" y="1703388"/>
          <p14:tracePt t="15261" x="3554413" y="1725613"/>
          <p14:tracePt t="15261" x="3578225" y="1760538"/>
          <p14:tracePt t="15276" x="3629025" y="1863725"/>
          <p14:tracePt t="15293" x="3675063" y="1949450"/>
          <p14:tracePt t="15309" x="3725863" y="2063750"/>
          <p14:tracePt t="15326" x="3794125" y="2189163"/>
          <p14:tracePt t="15343" x="3857625" y="2314575"/>
          <p14:tracePt t="15360" x="3903663" y="2406650"/>
          <p14:tracePt t="15376" x="3932238" y="2474913"/>
          <p14:tracePt t="15393" x="3954463" y="2508250"/>
          <p14:tracePt t="15409" x="3960813" y="2532063"/>
          <p14:tracePt t="15426" x="3971925" y="2554288"/>
          <p14:tracePt t="15443" x="3978275" y="2571750"/>
          <p14:tracePt t="15459" x="3989388" y="2593975"/>
          <p14:tracePt t="15477" x="3994150" y="2617788"/>
          <p14:tracePt t="15493" x="4000500" y="2635250"/>
          <p14:tracePt t="15510" x="4017963" y="2668588"/>
          <p14:tracePt t="15526" x="4029075" y="2732088"/>
          <p14:tracePt t="15543" x="4057650" y="2811463"/>
          <p14:tracePt t="15559" x="4079875" y="2908300"/>
          <p14:tracePt t="15576" x="4103688" y="3035300"/>
          <p14:tracePt t="15593" x="4125913" y="3182938"/>
          <p14:tracePt t="15610" x="4143375" y="3349625"/>
          <p14:tracePt t="15626" x="4160838" y="3536950"/>
          <p14:tracePt t="15643" x="4165600" y="3708400"/>
          <p14:tracePt t="15659" x="4165600" y="3875088"/>
          <p14:tracePt t="15676" x="4149725" y="4086225"/>
          <p14:tracePt t="15693" x="4121150" y="4211638"/>
          <p14:tracePt t="15710" x="4103688" y="4343400"/>
          <p14:tracePt t="15726" x="4075113" y="4464050"/>
          <p14:tracePt t="15743" x="4040188" y="4565650"/>
          <p14:tracePt t="15759" x="4022725" y="4635500"/>
          <p14:tracePt t="15776" x="4000500" y="4679950"/>
          <p14:tracePt t="15793" x="3989388" y="4721225"/>
          <p14:tracePt t="15810" x="3971925" y="4749800"/>
          <p14:tracePt t="15826" x="3960813" y="4789488"/>
          <p14:tracePt t="15843" x="3943350" y="4829175"/>
          <p14:tracePt t="15860" x="3914775" y="4897438"/>
          <p14:tracePt t="15877" x="3903663" y="4937125"/>
          <p14:tracePt t="15893" x="3886200" y="4983163"/>
          <p14:tracePt t="15910" x="3875088" y="5040313"/>
          <p14:tracePt t="15926" x="3851275" y="5097463"/>
          <p14:tracePt t="15943" x="3817938" y="5154613"/>
          <p14:tracePt t="15959" x="3800475" y="5194300"/>
          <p14:tracePt t="15976" x="3778250" y="5222875"/>
          <p14:tracePt t="15993" x="3765550" y="5229225"/>
          <p14:tracePt t="16009" x="3760788" y="5235575"/>
          <p14:tracePt t="16026" x="3732213" y="5240338"/>
          <p14:tracePt t="16043" x="3692525" y="5240338"/>
          <p14:tracePt t="16059" x="3536950" y="5240338"/>
          <p14:tracePt t="16093" x="3378200" y="5240338"/>
          <p14:tracePt t="16094" x="3194050" y="5229225"/>
          <p14:tracePt t="16110" x="3000375" y="5222875"/>
          <p14:tracePt t="16126" x="2800350" y="5211763"/>
          <p14:tracePt t="16143" x="2582863" y="5211763"/>
          <p14:tracePt t="16159" x="2371725" y="5211763"/>
          <p14:tracePt t="16176" x="2189163" y="5218113"/>
          <p14:tracePt t="16193" x="2028825" y="5222875"/>
          <p14:tracePt t="16209" x="1914525" y="5240338"/>
          <p14:tracePt t="16226" x="1793875" y="5246688"/>
          <p14:tracePt t="16243" x="1685925" y="5251450"/>
          <p14:tracePt t="16259" x="1593850" y="5264150"/>
          <p14:tracePt t="16259" x="1560513" y="5268913"/>
          <p14:tracePt t="16276" x="1520825" y="5268913"/>
          <p14:tracePt t="16293" x="1474788" y="5275263"/>
          <p14:tracePt t="16310" x="1428750" y="5275263"/>
          <p14:tracePt t="16326" x="1382713" y="5275263"/>
          <p14:tracePt t="16343" x="1331913" y="5275263"/>
          <p14:tracePt t="16360" x="1257300" y="5275263"/>
          <p14:tracePt t="16377" x="1165225" y="5275263"/>
          <p14:tracePt t="16393" x="1096963" y="5275263"/>
          <p14:tracePt t="16409" x="1050925" y="5275263"/>
          <p14:tracePt t="16426" x="1022350" y="5280025"/>
          <p14:tracePt t="16443" x="993775" y="5286375"/>
          <p14:tracePt t="16459" x="971550" y="5292725"/>
          <p14:tracePt t="16459" x="965200" y="5292725"/>
          <p14:tracePt t="16476" x="949325" y="5292725"/>
          <p14:tracePt t="16493" x="936625" y="5292725"/>
          <p14:tracePt t="16509" x="931863" y="5297488"/>
          <p14:tracePt t="16684" x="908050" y="5297488"/>
          <p14:tracePt t="16692" x="828675" y="5297488"/>
          <p14:tracePt t="16709" x="788988" y="5292725"/>
          <p14:tracePt t="16710" x="708025" y="5286375"/>
          <p14:tracePt t="16726" x="600075" y="5268913"/>
          <p14:tracePt t="16743" x="479425" y="5264150"/>
          <p14:tracePt t="16759" x="417513" y="5257800"/>
          <p14:tracePt t="16776" x="400050" y="5257800"/>
          <p14:tracePt t="16972" x="400050" y="5251450"/>
          <p14:tracePt t="16980" x="417513" y="5246688"/>
          <p14:tracePt t="16989" x="434975" y="5240338"/>
          <p14:tracePt t="16994" x="439738" y="5235575"/>
          <p14:tracePt t="17009" x="446088" y="5235575"/>
          <p14:tracePt t="17213" x="474663" y="5229225"/>
          <p14:tracePt t="17221" x="514350" y="5229225"/>
          <p14:tracePt t="17226" x="565150" y="5235575"/>
          <p14:tracePt t="17244" x="611188" y="5235575"/>
          <p14:tracePt t="17244" x="725488" y="5246688"/>
          <p14:tracePt t="17260" x="863600" y="5268913"/>
          <p14:tracePt t="17277" x="1074738" y="5308600"/>
          <p14:tracePt t="17294" x="1143000" y="5321300"/>
          <p14:tracePt t="17310" x="1182688" y="5332413"/>
          <p14:tracePt t="17327" x="1189038" y="5332413"/>
          <p14:tracePt t="17381" x="1200150" y="5332413"/>
          <p14:tracePt t="17389" x="1228725" y="5332413"/>
          <p14:tracePt t="17397" x="1263650" y="5332413"/>
          <p14:tracePt t="17409" x="1292225" y="5337175"/>
          <p14:tracePt t="17413" x="1371600" y="5349875"/>
          <p14:tracePt t="17426" x="1450975" y="5354638"/>
          <p14:tracePt t="17443" x="1525588" y="5372100"/>
          <p14:tracePt t="17460" x="1600200" y="5389563"/>
          <p14:tracePt t="17477" x="1754188" y="5422900"/>
          <p14:tracePt t="17494" x="1868488" y="5451475"/>
          <p14:tracePt t="17510" x="1920875" y="5464175"/>
          <p14:tracePt t="17527" x="1931988" y="5468938"/>
          <p14:tracePt t="17543" x="1936750" y="5468938"/>
          <p14:tracePt t="18213" x="1949450" y="5468938"/>
          <p14:tracePt t="18221" x="1954213" y="5468938"/>
          <p14:tracePt t="18229" x="1965325" y="5468938"/>
          <p14:tracePt t="18245" x="1978025" y="5468938"/>
          <p14:tracePt t="18277" x="1982788" y="5468938"/>
          <p14:tracePt t="18286" x="1993900" y="5475288"/>
          <p14:tracePt t="18301" x="2006600" y="5486400"/>
          <p14:tracePt t="18309" x="2011363" y="5497513"/>
          <p14:tracePt t="18333" x="2017713" y="5508625"/>
          <p14:tracePt t="18749" x="2028825" y="5521325"/>
          <p14:tracePt t="18757" x="2039938" y="5537200"/>
          <p14:tracePt t="18770" x="2046288" y="5561013"/>
          <p14:tracePt t="18773" x="2051050" y="5565775"/>
          <p14:tracePt t="18778" x="2074863" y="5618163"/>
          <p14:tracePt t="18794" x="2097088" y="5680075"/>
          <p14:tracePt t="18810" x="2136775" y="5778500"/>
          <p14:tracePt t="18827" x="2178050" y="5846763"/>
          <p14:tracePt t="18844" x="2200275" y="5903913"/>
          <p14:tracePt t="18860" x="2235200" y="5949950"/>
          <p14:tracePt t="18860" x="2246313" y="5978525"/>
          <p14:tracePt t="18877" x="2268538" y="6035675"/>
          <p14:tracePt t="18894" x="2303463" y="6092825"/>
          <p14:tracePt t="18911" x="2336800" y="6154738"/>
          <p14:tracePt t="18927" x="2360613" y="6211888"/>
          <p14:tracePt t="18944" x="2393950" y="6264275"/>
          <p14:tracePt t="18960" x="2406650" y="6286500"/>
          <p14:tracePt t="18977" x="2417763" y="6303963"/>
          <p14:tracePt t="18993" x="2439988" y="6343650"/>
          <p14:tracePt t="19010" x="2479675" y="6394450"/>
          <p14:tracePt t="19027" x="2520950" y="6457950"/>
          <p14:tracePt t="19044" x="2565400" y="6515100"/>
          <p14:tracePt t="19060" x="2600325" y="6554788"/>
          <p14:tracePt t="19077" x="2606675" y="6561138"/>
          <p14:tracePt t="19157" x="2611438" y="6565900"/>
          <p14:tracePt t="19157" x="2617788" y="6572250"/>
          <p14:tracePt t="19181" x="2617788" y="6578600"/>
          <p14:tracePt t="20038" x="2628900" y="6578600"/>
          <p14:tracePt t="20055" x="2635250" y="6537325"/>
          <p14:tracePt t="20062" x="2640013" y="6446838"/>
          <p14:tracePt t="20078" x="2640013" y="6400800"/>
          <p14:tracePt t="20079" x="2622550" y="6257925"/>
          <p14:tracePt t="20094" x="2571750" y="6080125"/>
          <p14:tracePt t="20111" x="2497138" y="5897563"/>
          <p14:tracePt t="20128" x="2406650" y="5743575"/>
          <p14:tracePt t="20144" x="2354263" y="5629275"/>
          <p14:tracePt t="20161" x="2320925" y="5554663"/>
          <p14:tracePt t="20178" x="2303463" y="5514975"/>
          <p14:tracePt t="20194" x="2297113" y="5497513"/>
          <p14:tracePt t="20211" x="2292350" y="5497513"/>
          <p14:tracePt t="20479" x="2263775" y="5492750"/>
          <p14:tracePt t="20504" x="2211388" y="5480050"/>
          <p14:tracePt t="20505" x="2160588" y="5475288"/>
          <p14:tracePt t="20511" x="2085975" y="5464175"/>
          <p14:tracePt t="20528" x="2051050" y="5451475"/>
          <p14:tracePt t="20544" x="2035175" y="5446713"/>
          <p14:tracePt t="20702" x="2035175" y="5440363"/>
          <p14:tracePt t="20726" x="2035175" y="5435600"/>
          <p14:tracePt t="20742" x="2039938" y="5435600"/>
          <p14:tracePt t="20750" x="2051050" y="5435600"/>
          <p14:tracePt t="20766" x="2063750" y="5435600"/>
          <p14:tracePt t="20774" x="2079625" y="5435600"/>
          <p14:tracePt t="20782" x="2108200" y="5429250"/>
          <p14:tracePt t="20795" x="2154238" y="5429250"/>
          <p14:tracePt t="20811" x="2211388" y="5429250"/>
          <p14:tracePt t="20828" x="2286000" y="5429250"/>
          <p14:tracePt t="20844" x="2336800" y="5429250"/>
          <p14:tracePt t="20861" x="2365375" y="5429250"/>
          <p14:tracePt t="20878" x="2400300" y="5429250"/>
          <p14:tracePt t="20894" x="2422525" y="5429250"/>
          <p14:tracePt t="20911" x="2435225" y="5429250"/>
          <p14:tracePt t="20928" x="2451100" y="5429250"/>
          <p14:tracePt t="20945" x="2474913" y="5418138"/>
          <p14:tracePt t="20962" x="2503488" y="5407025"/>
          <p14:tracePt t="20979" x="2536825" y="5407025"/>
          <p14:tracePt t="20995" x="2582863" y="5394325"/>
          <p14:tracePt t="21011" x="2635250" y="5378450"/>
          <p14:tracePt t="21028" x="2692400" y="5365750"/>
          <p14:tracePt t="21045" x="2736850" y="5349875"/>
          <p14:tracePt t="21061" x="2778125" y="5332413"/>
          <p14:tracePt t="21078" x="2840038" y="5303838"/>
          <p14:tracePt t="21096" x="2863850" y="5292725"/>
          <p14:tracePt t="21112" x="2886075" y="5286375"/>
          <p14:tracePt t="21128" x="2903538" y="5275263"/>
          <p14:tracePt t="21144" x="2925763" y="5264150"/>
          <p14:tracePt t="21161" x="2943225" y="5251450"/>
          <p14:tracePt t="21178" x="2960688" y="5246688"/>
          <p14:tracePt t="21194" x="2978150" y="5240338"/>
          <p14:tracePt t="21211" x="3006725" y="5229225"/>
          <p14:tracePt t="21228" x="3028950" y="5218113"/>
          <p14:tracePt t="21244" x="3063875" y="5207000"/>
          <p14:tracePt t="21261" x="3103563" y="5189538"/>
          <p14:tracePt t="21278" x="3182938" y="5165725"/>
          <p14:tracePt t="21294" x="3246438" y="5149850"/>
          <p14:tracePt t="21311" x="3321050" y="5121275"/>
          <p14:tracePt t="21328" x="3394075" y="5103813"/>
          <p14:tracePt t="21344" x="3451225" y="5080000"/>
          <p14:tracePt t="21361" x="3497263" y="5068888"/>
          <p14:tracePt t="21378" x="3525838" y="5057775"/>
          <p14:tracePt t="21394" x="3549650" y="5046663"/>
          <p14:tracePt t="21411" x="3571875" y="5040313"/>
          <p14:tracePt t="21428" x="3594100" y="5029200"/>
          <p14:tracePt t="21444" x="3611563" y="5022850"/>
          <p14:tracePt t="21461" x="3617913" y="5018088"/>
          <p14:tracePt t="21964" x="0" y="0"/>
        </p14:tracePtLst>
        <p14:tracePtLst>
          <p14:tracePt t="33405" x="2817813" y="2593975"/>
          <p14:tracePt t="33517" x="2806700" y="2589213"/>
          <p14:tracePt t="33525" x="2800350" y="2582863"/>
          <p14:tracePt t="33533" x="2782888" y="2582863"/>
          <p14:tracePt t="33541" x="2760663" y="2578100"/>
          <p14:tracePt t="33549" x="2714625" y="2571750"/>
          <p14:tracePt t="33565" x="2663825" y="2560638"/>
          <p14:tracePt t="33581" x="2600325" y="2554288"/>
          <p14:tracePt t="33594" x="2514600" y="2543175"/>
          <p14:tracePt t="33610" x="2435225" y="2536825"/>
          <p14:tracePt t="33629" x="2378075" y="2536825"/>
          <p14:tracePt t="33643" x="2332038" y="2532063"/>
          <p14:tracePt t="33661" x="2286000" y="2532063"/>
          <p14:tracePt t="33661" x="2274888" y="2532063"/>
          <p14:tracePt t="33678" x="2239963" y="2532063"/>
          <p14:tracePt t="33701" x="2211388" y="2532063"/>
          <p14:tracePt t="33717" x="2189163" y="2532063"/>
          <p14:tracePt t="33743" x="2182813" y="2532063"/>
          <p14:tracePt t="33749" x="2171700" y="2532063"/>
          <p14:tracePt t="33765" x="2136775" y="2532063"/>
          <p14:tracePt t="33781" x="2103438" y="2532063"/>
          <p14:tracePt t="33797" x="2046288" y="2543175"/>
          <p14:tracePt t="33813" x="2011363" y="2549525"/>
          <p14:tracePt t="33827" x="1960563" y="2554288"/>
          <p14:tracePt t="33843" x="1920875" y="2565400"/>
          <p14:tracePt t="33860" x="1885950" y="2582863"/>
          <p14:tracePt t="33877" x="1828800" y="2611438"/>
          <p14:tracePt t="33894" x="1789113" y="2635250"/>
          <p14:tracePt t="33910" x="1760538" y="2657475"/>
          <p14:tracePt t="33927" x="1731963" y="2679700"/>
          <p14:tracePt t="33943" x="1714500" y="2703513"/>
          <p14:tracePt t="33960" x="1697038" y="2736850"/>
          <p14:tracePt t="33977" x="1674813" y="2778125"/>
          <p14:tracePt t="33994" x="1668463" y="2817813"/>
          <p14:tracePt t="34010" x="1657350" y="2863850"/>
          <p14:tracePt t="34027" x="1657350" y="2897188"/>
          <p14:tracePt t="34043" x="1657350" y="2936875"/>
          <p14:tracePt t="34060" x="1657350" y="2971800"/>
          <p14:tracePt t="34077" x="1674813" y="3022600"/>
          <p14:tracePt t="34094" x="1697038" y="3046413"/>
          <p14:tracePt t="34110" x="1720850" y="3057525"/>
          <p14:tracePt t="34127" x="1743075" y="3074988"/>
          <p14:tracePt t="34144" x="1778000" y="3092450"/>
          <p14:tracePt t="34160" x="1839913" y="3108325"/>
          <p14:tracePt t="34177" x="1943100" y="3125788"/>
          <p14:tracePt t="34194" x="2063750" y="3143250"/>
          <p14:tracePt t="34210" x="2228850" y="3143250"/>
          <p14:tracePt t="34227" x="2400300" y="3136900"/>
          <p14:tracePt t="34243" x="2560638" y="3121025"/>
          <p14:tracePt t="34260" x="2668588" y="3092450"/>
          <p14:tracePt t="34277" x="2794000" y="3022600"/>
          <p14:tracePt t="34294" x="2846388" y="2978150"/>
          <p14:tracePt t="34310" x="2874963" y="2925763"/>
          <p14:tracePt t="34327" x="2886075" y="2879725"/>
          <p14:tracePt t="34344" x="2892425" y="2840038"/>
          <p14:tracePt t="34360" x="2892425" y="2806700"/>
          <p14:tracePt t="34377" x="2892425" y="2782888"/>
          <p14:tracePt t="34394" x="2886075" y="2754313"/>
          <p14:tracePt t="34410" x="2874963" y="2720975"/>
          <p14:tracePt t="34427" x="2851150" y="2697163"/>
          <p14:tracePt t="34443" x="2822575" y="2668588"/>
          <p14:tracePt t="34460" x="2778125" y="2635250"/>
          <p14:tracePt t="34477" x="2736850" y="2606675"/>
          <p14:tracePt t="34493" x="2679700" y="2582863"/>
          <p14:tracePt t="34510" x="2628900" y="2560638"/>
          <p14:tracePt t="34527" x="2571750" y="2536825"/>
          <p14:tracePt t="34544" x="2525713" y="2525713"/>
          <p14:tracePt t="34561" x="2468563" y="2520950"/>
          <p14:tracePt t="34578" x="2411413" y="2514600"/>
          <p14:tracePt t="34594" x="2336800" y="2514600"/>
          <p14:tracePt t="34611" x="2279650" y="2514600"/>
          <p14:tracePt t="34629" x="2206625" y="2514600"/>
          <p14:tracePt t="34645" x="2136775" y="2525713"/>
          <p14:tracePt t="34661" x="2063750" y="2549525"/>
          <p14:tracePt t="34678" x="1971675" y="2582863"/>
          <p14:tracePt t="34694" x="1914525" y="2606675"/>
          <p14:tracePt t="34711" x="1874838" y="2628900"/>
          <p14:tracePt t="34728" x="1835150" y="2657475"/>
          <p14:tracePt t="34745" x="1800225" y="2692400"/>
          <p14:tracePt t="34761" x="1771650" y="2720975"/>
          <p14:tracePt t="34778" x="1760538" y="2754313"/>
          <p14:tracePt t="34794" x="1749425" y="2789238"/>
          <p14:tracePt t="34811" x="1743075" y="2828925"/>
          <p14:tracePt t="34828" x="1743075" y="2857500"/>
          <p14:tracePt t="34844" x="1743075" y="2886075"/>
          <p14:tracePt t="34861" x="1754188" y="2908300"/>
          <p14:tracePt t="34861" x="1760538" y="2921000"/>
          <p14:tracePt t="34878" x="1782763" y="2949575"/>
          <p14:tracePt t="34894" x="1811338" y="2971800"/>
          <p14:tracePt t="34911" x="1857375" y="3011488"/>
          <p14:tracePt t="34928" x="1936750" y="3046413"/>
          <p14:tracePt t="34945" x="2057400" y="3092450"/>
          <p14:tracePt t="34961" x="2200275" y="3125788"/>
          <p14:tracePt t="34978" x="2365375" y="3136900"/>
          <p14:tracePt t="34994" x="2532063" y="3136900"/>
          <p14:tracePt t="35011" x="2686050" y="3136900"/>
          <p14:tracePt t="35028" x="2851150" y="3121025"/>
          <p14:tracePt t="35045" x="3000375" y="3074988"/>
          <p14:tracePt t="35061" x="3108325" y="3028950"/>
          <p14:tracePt t="35078" x="3246438" y="2965450"/>
          <p14:tracePt t="35094" x="3332163" y="2914650"/>
          <p14:tracePt t="35111" x="3400425" y="2868613"/>
          <p14:tracePt t="35128" x="3451225" y="2840038"/>
          <p14:tracePt t="35145" x="3492500" y="2806700"/>
          <p14:tracePt t="35161" x="3514725" y="2782888"/>
          <p14:tracePt t="35178" x="3514725" y="2778125"/>
          <p14:tracePt t="35194" x="3514725" y="2771775"/>
          <p14:tracePt t="35211" x="3514725" y="2765425"/>
          <p14:tracePt t="35228" x="3514725" y="2754313"/>
          <p14:tracePt t="35245" x="3503613" y="2736850"/>
          <p14:tracePt t="35261" x="3468688" y="2725738"/>
          <p14:tracePt t="35261" x="3446463" y="2720975"/>
          <p14:tracePt t="35278" x="3371850" y="2692400"/>
          <p14:tracePt t="35294" x="3268663" y="2663825"/>
          <p14:tracePt t="35311" x="3160713" y="2646363"/>
          <p14:tracePt t="35328" x="3028950" y="2635250"/>
          <p14:tracePt t="35345" x="2892425" y="2635250"/>
          <p14:tracePt t="35361" x="2782888" y="2635250"/>
          <p14:tracePt t="35378" x="2686050" y="2646363"/>
          <p14:tracePt t="35394" x="2606675" y="2674938"/>
          <p14:tracePt t="35411" x="2543175" y="2703513"/>
          <p14:tracePt t="35428" x="2492375" y="2725738"/>
          <p14:tracePt t="35445" x="2451100" y="2749550"/>
          <p14:tracePt t="35461" x="2428875" y="2771775"/>
          <p14:tracePt t="35461" x="2411413" y="2782888"/>
          <p14:tracePt t="35478" x="2393950" y="2794000"/>
          <p14:tracePt t="35494" x="2378075" y="2817813"/>
          <p14:tracePt t="35511" x="2365375" y="2846388"/>
          <p14:tracePt t="35528" x="2360613" y="2863850"/>
          <p14:tracePt t="35544" x="2360613" y="2886075"/>
          <p14:tracePt t="35561" x="2360613" y="2914650"/>
          <p14:tracePt t="35578" x="2365375" y="2943225"/>
          <p14:tracePt t="35594" x="2382838" y="2965450"/>
          <p14:tracePt t="35611" x="2417763" y="2994025"/>
          <p14:tracePt t="35628" x="2479675" y="3028950"/>
          <p14:tracePt t="35644" x="2600325" y="3046413"/>
          <p14:tracePt t="35661" x="2754313" y="3063875"/>
          <p14:tracePt t="35678" x="3092450" y="3063875"/>
          <p14:tracePt t="35694" x="3349625" y="3035300"/>
          <p14:tracePt t="35711" x="3582988" y="2978150"/>
          <p14:tracePt t="35728" x="3771900" y="2914650"/>
          <p14:tracePt t="35744" x="3925888" y="2851150"/>
          <p14:tracePt t="35761" x="4029075" y="2789238"/>
          <p14:tracePt t="35778" x="4092575" y="2749550"/>
          <p14:tracePt t="35794" x="4108450" y="2720975"/>
          <p14:tracePt t="35811" x="4114800" y="2714625"/>
          <p14:tracePt t="35828" x="4114800" y="2708275"/>
          <p14:tracePt t="35845" x="4114800" y="2703513"/>
          <p14:tracePt t="35861" x="4103688" y="2686050"/>
          <p14:tracePt t="35861" x="4086225" y="2686050"/>
          <p14:tracePt t="35878" x="4029075" y="2657475"/>
          <p14:tracePt t="35894" x="3897313" y="2617788"/>
          <p14:tracePt t="35911" x="3732213" y="2578100"/>
          <p14:tracePt t="35928" x="3521075" y="2536825"/>
          <p14:tracePt t="35945" x="3297238" y="2492375"/>
          <p14:tracePt t="35961" x="3114675" y="2468563"/>
          <p14:tracePt t="35978" x="2954338" y="2451100"/>
          <p14:tracePt t="35994" x="2835275" y="2446338"/>
          <p14:tracePt t="36011" x="2736850" y="2446338"/>
          <p14:tracePt t="36028" x="2657475" y="2463800"/>
          <p14:tracePt t="36044" x="2571750" y="2492375"/>
          <p14:tracePt t="36061" x="2479675" y="2520950"/>
          <p14:tracePt t="36079" x="2439988" y="2543175"/>
          <p14:tracePt t="36094" x="2422525" y="2565400"/>
          <p14:tracePt t="36111" x="2411413" y="2578100"/>
          <p14:tracePt t="36129" x="2406650" y="2593975"/>
          <p14:tracePt t="36145" x="2400300" y="2622550"/>
          <p14:tracePt t="36162" x="2400300" y="2646363"/>
          <p14:tracePt t="36178" x="2400300" y="2663825"/>
          <p14:tracePt t="36194" x="2411413" y="2686050"/>
          <p14:tracePt t="36211" x="2439988" y="2714625"/>
          <p14:tracePt t="36228" x="2503488" y="2736850"/>
          <p14:tracePt t="36244" x="2635250" y="2771775"/>
          <p14:tracePt t="36261" x="2828925" y="2789238"/>
          <p14:tracePt t="36278" x="3228975" y="2789238"/>
          <p14:tracePt t="36294" x="3532188" y="2754313"/>
          <p14:tracePt t="36311" x="3783013" y="2697163"/>
          <p14:tracePt t="36328" x="3965575" y="2628900"/>
          <p14:tracePt t="36344" x="4108450" y="2565400"/>
          <p14:tracePt t="36361" x="4189413" y="2514600"/>
          <p14:tracePt t="36378" x="4206875" y="2503488"/>
          <p14:tracePt t="36394" x="4211638" y="2497138"/>
          <p14:tracePt t="36438" x="4211638" y="2492375"/>
          <p14:tracePt t="36478" x="4211638" y="2486025"/>
          <p14:tracePt t="36486" x="4189413" y="2486025"/>
          <p14:tracePt t="36494" x="4149725" y="2479675"/>
          <p14:tracePt t="36495" x="4000500" y="2457450"/>
          <p14:tracePt t="36511" x="3771900" y="2439988"/>
          <p14:tracePt t="36528" x="3463925" y="2422525"/>
          <p14:tracePt t="36544" x="3149600" y="2400300"/>
          <p14:tracePt t="36561" x="2903538" y="2393950"/>
          <p14:tracePt t="36578" x="2703513" y="2393950"/>
          <p14:tracePt t="36594" x="2532063" y="2400300"/>
          <p14:tracePt t="36611" x="2411413" y="2435225"/>
          <p14:tracePt t="36628" x="2308225" y="2463800"/>
          <p14:tracePt t="36644" x="2235200" y="2503488"/>
          <p14:tracePt t="36661" x="2154238" y="2549525"/>
          <p14:tracePt t="36678" x="2068513" y="2606675"/>
          <p14:tracePt t="36695" x="2046288" y="2635250"/>
          <p14:tracePt t="36711" x="2035175" y="2651125"/>
          <p14:tracePt t="36728" x="2035175" y="2663825"/>
          <p14:tracePt t="36744" x="2035175" y="2674938"/>
          <p14:tracePt t="36762" x="2035175" y="2686050"/>
          <p14:tracePt t="36778" x="2035175" y="2697163"/>
          <p14:tracePt t="36794" x="2051050" y="2714625"/>
          <p14:tracePt t="36811" x="2079625" y="2743200"/>
          <p14:tracePt t="36828" x="2149475" y="2778125"/>
          <p14:tracePt t="36844" x="2279650" y="2817813"/>
          <p14:tracePt t="36861" x="2457450" y="2857500"/>
          <p14:tracePt t="36878" x="2822575" y="2874963"/>
          <p14:tracePt t="36895" x="3063875" y="2863850"/>
          <p14:tracePt t="36911" x="3268663" y="2817813"/>
          <p14:tracePt t="36928" x="3435350" y="2765425"/>
          <p14:tracePt t="36944" x="3543300" y="2720975"/>
          <p14:tracePt t="36961" x="3600450" y="2692400"/>
          <p14:tracePt t="36978" x="3617913" y="2674938"/>
          <p14:tracePt t="36994" x="3622675" y="2668588"/>
          <p14:tracePt t="37078" x="3617913" y="2663825"/>
          <p14:tracePt t="37087" x="3571875" y="2657475"/>
          <p14:tracePt t="37088" x="3508375" y="2651125"/>
          <p14:tracePt t="37094" x="3354388" y="2635250"/>
          <p14:tracePt t="37111" x="3149600" y="2606675"/>
          <p14:tracePt t="37128" x="2914650" y="2582863"/>
          <p14:tracePt t="37144" x="2697163" y="2565400"/>
          <p14:tracePt t="37162" x="2532063" y="2560638"/>
          <p14:tracePt t="37178" x="2393950" y="2560638"/>
          <p14:tracePt t="37194" x="2274888" y="2560638"/>
          <p14:tracePt t="37211" x="2165350" y="2582863"/>
          <p14:tracePt t="37228" x="2063750" y="2606675"/>
          <p14:tracePt t="37244" x="1978025" y="2628900"/>
          <p14:tracePt t="37261" x="1925638" y="2651125"/>
          <p14:tracePt t="37278" x="1879600" y="2668588"/>
          <p14:tracePt t="37294" x="1868488" y="2679700"/>
          <p14:tracePt t="37311" x="1857375" y="2686050"/>
          <p14:tracePt t="37328" x="1851025" y="2697163"/>
          <p14:tracePt t="37344" x="1851025" y="2703513"/>
          <p14:tracePt t="37361" x="1851025" y="2720975"/>
          <p14:tracePt t="37378" x="1851025" y="2743200"/>
          <p14:tracePt t="37394" x="1851025" y="2778125"/>
          <p14:tracePt t="37411" x="1857375" y="2811463"/>
          <p14:tracePt t="37428" x="1879600" y="2828925"/>
          <p14:tracePt t="37444" x="1914525" y="2851150"/>
          <p14:tracePt t="37461" x="1965325" y="2868613"/>
          <p14:tracePt t="37478" x="2120900" y="2897188"/>
          <p14:tracePt t="37494" x="2239963" y="2908300"/>
          <p14:tracePt t="37511" x="2354263" y="2908300"/>
          <p14:tracePt t="37528" x="2446338" y="2897188"/>
          <p14:tracePt t="37544" x="2514600" y="2879725"/>
          <p14:tracePt t="37561" x="2532063" y="2863850"/>
          <p14:tracePt t="37578" x="2536825" y="2857500"/>
          <p14:tracePt t="37654" x="2536825" y="2851150"/>
          <p14:tracePt t="37670" x="2525713" y="2840038"/>
          <p14:tracePt t="37678" x="2492375" y="2817813"/>
          <p14:tracePt t="37694" x="2457450" y="2800350"/>
          <p14:tracePt t="37694" x="2365375" y="2765425"/>
          <p14:tracePt t="37710" x="2251075" y="2732088"/>
          <p14:tracePt t="37728" x="2143125" y="2708275"/>
          <p14:tracePt t="37744" x="2035175" y="2697163"/>
          <p14:tracePt t="37761" x="1971675" y="2697163"/>
          <p14:tracePt t="37778" x="1925638" y="2697163"/>
          <p14:tracePt t="37794" x="1903413" y="2697163"/>
          <p14:tracePt t="37812" x="1879600" y="2708275"/>
          <p14:tracePt t="37828" x="1868488" y="2714625"/>
          <p14:tracePt t="37844" x="1857375" y="2720975"/>
          <p14:tracePt t="37861" x="1851025" y="2732088"/>
          <p14:tracePt t="37878" x="1851025" y="2749550"/>
          <p14:tracePt t="37894" x="1851025" y="2765425"/>
          <p14:tracePt t="37911" x="1857375" y="2778125"/>
          <p14:tracePt t="37928" x="1874838" y="2800350"/>
          <p14:tracePt t="37944" x="1920875" y="2817813"/>
          <p14:tracePt t="37961" x="2006600" y="2822575"/>
          <p14:tracePt t="37978" x="2103438" y="2822575"/>
          <p14:tracePt t="37994" x="2211388" y="2822575"/>
          <p14:tracePt t="38011" x="2314575" y="2800350"/>
          <p14:tracePt t="38028" x="2393950" y="2771775"/>
          <p14:tracePt t="38044" x="2428875" y="2749550"/>
          <p14:tracePt t="38078" x="2435225" y="2749550"/>
          <p14:tracePt t="38166" x="2417763" y="2749550"/>
          <p14:tracePt t="38170" x="2378075" y="2749550"/>
          <p14:tracePt t="38182" x="2320925" y="2749550"/>
          <p14:tracePt t="38194" x="2251075" y="2749550"/>
          <p14:tracePt t="38198" x="2103438" y="2754313"/>
          <p14:tracePt t="38211" x="1960563" y="2765425"/>
          <p14:tracePt t="38228" x="1839913" y="2778125"/>
          <p14:tracePt t="38244" x="1765300" y="2782888"/>
          <p14:tracePt t="38261" x="1754188" y="2789238"/>
          <p14:tracePt t="38382" x="1760538" y="2789238"/>
          <p14:tracePt t="38390" x="1789113" y="2789238"/>
          <p14:tracePt t="38398" x="1835150" y="2782888"/>
          <p14:tracePt t="38411" x="1868488" y="2782888"/>
          <p14:tracePt t="38411" x="1982788" y="2765425"/>
          <p14:tracePt t="38427" x="2085975" y="2749550"/>
          <p14:tracePt t="38445" x="2149475" y="2732088"/>
          <p14:tracePt t="38461" x="2160588" y="2725738"/>
          <p14:tracePt t="38542" x="2136775" y="2736850"/>
          <p14:tracePt t="38550" x="2103438" y="2749550"/>
          <p14:tracePt t="38558" x="2063750" y="2760663"/>
          <p14:tracePt t="38566" x="1960563" y="2789238"/>
          <p14:tracePt t="38578" x="1846263" y="2822575"/>
          <p14:tracePt t="38594" x="1743075" y="2835275"/>
          <p14:tracePt t="38611" x="1703388" y="2851150"/>
          <p14:tracePt t="38628" x="1697038" y="2851150"/>
          <p14:tracePt t="38718" x="1714500" y="2851150"/>
          <p14:tracePt t="38726" x="1743075" y="2840038"/>
          <p14:tracePt t="38744" x="1828800" y="2806700"/>
          <p14:tracePt t="38745" x="1914525" y="2789238"/>
          <p14:tracePt t="38761" x="1989138" y="2765425"/>
          <p14:tracePt t="38778" x="2022475" y="2754313"/>
          <p14:tracePt t="38794" x="2035175" y="2754313"/>
          <p14:tracePt t="38878" x="2028825" y="2754313"/>
          <p14:tracePt t="38886" x="2017713" y="2754313"/>
          <p14:tracePt t="38894" x="1978025" y="2771775"/>
          <p14:tracePt t="38911" x="1965325" y="2778125"/>
          <p14:tracePt t="38911" x="1949450" y="2789238"/>
          <p14:tracePt t="38927" x="1943100" y="2789238"/>
          <p14:tracePt t="39022" x="1971675" y="2789238"/>
          <p14:tracePt t="39037" x="2092325" y="2800350"/>
          <p14:tracePt t="39046" x="2160588" y="2800350"/>
          <p14:tracePt t="39046" x="2217738" y="2806700"/>
          <p14:tracePt t="39061" x="2274888" y="2811463"/>
          <p14:tracePt t="39126" x="2274888" y="2817813"/>
          <p14:tracePt t="39131" x="2268538" y="2828925"/>
          <p14:tracePt t="39144" x="2246313" y="2835275"/>
          <p14:tracePt t="39145" x="2189163" y="2851150"/>
          <p14:tracePt t="39161" x="2136775" y="2863850"/>
          <p14:tracePt t="39178" x="2103438" y="2868613"/>
          <p14:tracePt t="39195" x="2097088" y="2874963"/>
          <p14:tracePt t="39606" x="0" y="0"/>
        </p14:tracePtLst>
        <p14:tracePtLst>
          <p14:tracePt t="41078" x="2268538" y="3149600"/>
          <p14:tracePt t="41206" x="2246313" y="3149600"/>
          <p14:tracePt t="41221" x="2206625" y="3149600"/>
          <p14:tracePt t="41221" x="2165350" y="3149600"/>
          <p14:tracePt t="41230" x="2057400" y="3136900"/>
          <p14:tracePt t="41246" x="1931988" y="3125788"/>
          <p14:tracePt t="41262" x="1811338" y="3114675"/>
          <p14:tracePt t="41278" x="1692275" y="3114675"/>
          <p14:tracePt t="41302" x="1628775" y="3114675"/>
          <p14:tracePt t="41318" x="1571625" y="3114675"/>
          <p14:tracePt t="41334" x="1525588" y="3125788"/>
          <p14:tracePt t="41348" x="1468438" y="3136900"/>
          <p14:tracePt t="41363" x="1422400" y="3154363"/>
          <p14:tracePt t="41382" x="1377950" y="3171825"/>
          <p14:tracePt t="41394" x="1325563" y="3194050"/>
          <p14:tracePt t="41427" x="1303338" y="3222625"/>
          <p14:tracePt t="41430" x="1274763" y="3257550"/>
          <p14:tracePt t="41446" x="1239838" y="3292475"/>
          <p14:tracePt t="41461" x="1211263" y="3325813"/>
          <p14:tracePt t="41478" x="1182688" y="3371850"/>
          <p14:tracePt t="41494" x="1171575" y="3400425"/>
          <p14:tracePt t="41511" x="1171575" y="3422650"/>
          <p14:tracePt t="41527" x="1171575" y="3440113"/>
          <p14:tracePt t="41544" x="1177925" y="3468688"/>
          <p14:tracePt t="41561" x="1189038" y="3486150"/>
          <p14:tracePt t="41577" x="1206500" y="3514725"/>
          <p14:tracePt t="41594" x="1222375" y="3549650"/>
          <p14:tracePt t="41611" x="1246188" y="3571875"/>
          <p14:tracePt t="41628" x="1274763" y="3600450"/>
          <p14:tracePt t="41644" x="1314450" y="3622675"/>
          <p14:tracePt t="41661" x="1371600" y="3640138"/>
          <p14:tracePt t="41677" x="1520825" y="3668713"/>
          <p14:tracePt t="41694" x="1628775" y="3686175"/>
          <p14:tracePt t="41711" x="1731963" y="3697288"/>
          <p14:tracePt t="41728" x="1839913" y="3714750"/>
          <p14:tracePt t="41744" x="1949450" y="3721100"/>
          <p14:tracePt t="41761" x="2079625" y="3732213"/>
          <p14:tracePt t="41777" x="2217738" y="3736975"/>
          <p14:tracePt t="41794" x="2382838" y="3743325"/>
          <p14:tracePt t="41811" x="2549525" y="3743325"/>
          <p14:tracePt t="41827" x="2703513" y="3743325"/>
          <p14:tracePt t="41844" x="2840038" y="3743325"/>
          <p14:tracePt t="41861" x="2965450" y="3743325"/>
          <p14:tracePt t="41877" x="3154363" y="3754438"/>
          <p14:tracePt t="41894" x="3268663" y="3754438"/>
          <p14:tracePt t="41911" x="3389313" y="3754438"/>
          <p14:tracePt t="41927" x="3503613" y="3749675"/>
          <p14:tracePt t="41944" x="3617913" y="3736975"/>
          <p14:tracePt t="41961" x="3725863" y="3714750"/>
          <p14:tracePt t="41977" x="3840163" y="3692525"/>
          <p14:tracePt t="41994" x="3943350" y="3657600"/>
          <p14:tracePt t="42011" x="4046538" y="3617913"/>
          <p14:tracePt t="42027" x="4137025" y="3571875"/>
          <p14:tracePt t="42044" x="4217988" y="3532188"/>
          <p14:tracePt t="42061" x="4268788" y="3486150"/>
          <p14:tracePt t="42061" x="4286250" y="3468688"/>
          <p14:tracePt t="42078" x="4303713" y="3435350"/>
          <p14:tracePt t="42094" x="4308475" y="3417888"/>
          <p14:tracePt t="42111" x="4308475" y="3406775"/>
          <p14:tracePt t="42127" x="4286250" y="3382963"/>
          <p14:tracePt t="42144" x="4251325" y="3354388"/>
          <p14:tracePt t="42161" x="4178300" y="3314700"/>
          <p14:tracePt t="42177" x="4051300" y="3257550"/>
          <p14:tracePt t="42194" x="3863975" y="3200400"/>
          <p14:tracePt t="42211" x="3635375" y="3149600"/>
          <p14:tracePt t="42228" x="3406775" y="3103563"/>
          <p14:tracePt t="42244" x="3200400" y="3079750"/>
          <p14:tracePt t="42261" x="3006725" y="3063875"/>
          <p14:tracePt t="42261" x="2908300" y="3057525"/>
          <p14:tracePt t="42278" x="2732088" y="3057525"/>
          <p14:tracePt t="42294" x="2593975" y="3057525"/>
          <p14:tracePt t="42311" x="2446338" y="3074988"/>
          <p14:tracePt t="42327" x="2308225" y="3103563"/>
          <p14:tracePt t="42344" x="2149475" y="3143250"/>
          <p14:tracePt t="42361" x="1989138" y="3178175"/>
          <p14:tracePt t="42378" x="1839913" y="3222625"/>
          <p14:tracePt t="42394" x="1692275" y="3263900"/>
          <p14:tracePt t="42411" x="1560513" y="3308350"/>
          <p14:tracePt t="42427" x="1435100" y="3354388"/>
          <p14:tracePt t="42444" x="1320800" y="3400425"/>
          <p14:tracePt t="42461" x="1222375" y="3451225"/>
          <p14:tracePt t="42461" x="1182688" y="3475038"/>
          <p14:tracePt t="42478" x="1125538" y="3508375"/>
          <p14:tracePt t="42494" x="1108075" y="3525838"/>
          <p14:tracePt t="42511" x="1103313" y="3532188"/>
          <p14:tracePt t="42527" x="1103313" y="3543300"/>
          <p14:tracePt t="42606" x="1108075" y="3565525"/>
          <p14:tracePt t="42614" x="1143000" y="3594100"/>
          <p14:tracePt t="42622" x="1177925" y="3622675"/>
          <p14:tracePt t="42630" x="1235075" y="3651250"/>
          <p14:tracePt t="42630" x="1296988" y="3679825"/>
          <p14:tracePt t="42645" x="1382713" y="3725863"/>
          <p14:tracePt t="42646" x="1492250" y="3765550"/>
          <p14:tracePt t="42661" x="1806575" y="3851275"/>
          <p14:tracePt t="42661" x="1960563" y="3879850"/>
          <p14:tracePt t="42678" x="2274888" y="3914775"/>
          <p14:tracePt t="42694" x="2503488" y="3914775"/>
          <p14:tracePt t="42711" x="2708275" y="3908425"/>
          <p14:tracePt t="42727" x="2892425" y="3886200"/>
          <p14:tracePt t="42743" x="3068638" y="3835400"/>
          <p14:tracePt t="42760" x="3211513" y="3783013"/>
          <p14:tracePt t="42777" x="3308350" y="3721100"/>
          <p14:tracePt t="42794" x="3382963" y="3663950"/>
          <p14:tracePt t="42811" x="3417888" y="3617913"/>
          <p14:tracePt t="42827" x="3429000" y="3589338"/>
          <p14:tracePt t="42844" x="3429000" y="3571875"/>
          <p14:tracePt t="42861" x="3429000" y="3549650"/>
          <p14:tracePt t="42878" x="3406775" y="3514725"/>
          <p14:tracePt t="42894" x="3371850" y="3479800"/>
          <p14:tracePt t="42911" x="3321050" y="3446463"/>
          <p14:tracePt t="42927" x="3257550" y="3400425"/>
          <p14:tracePt t="42944" x="3149600" y="3354388"/>
          <p14:tracePt t="42961" x="3017838" y="3314700"/>
          <p14:tracePt t="42977" x="2857500" y="3275013"/>
          <p14:tracePt t="42994" x="2679700" y="3240088"/>
          <p14:tracePt t="43011" x="2503488" y="3217863"/>
          <p14:tracePt t="43027" x="2303463" y="3194050"/>
          <p14:tracePt t="43044" x="2132013" y="3194050"/>
          <p14:tracePt t="43061" x="1965325" y="3182938"/>
          <p14:tracePt t="43061" x="1897063" y="3189288"/>
          <p14:tracePt t="43078" x="1749425" y="3200400"/>
          <p14:tracePt t="43094" x="1611313" y="3222625"/>
          <p14:tracePt t="43111" x="1468438" y="3263900"/>
          <p14:tracePt t="43127" x="1336675" y="3303588"/>
          <p14:tracePt t="43144" x="1206500" y="3343275"/>
          <p14:tracePt t="43161" x="1103313" y="3378200"/>
          <p14:tracePt t="43177" x="1022350" y="3422650"/>
          <p14:tracePt t="43194" x="965200" y="3463925"/>
          <p14:tracePt t="43211" x="925513" y="3497263"/>
          <p14:tracePt t="43227" x="896938" y="3532188"/>
          <p14:tracePt t="43245" x="879475" y="3554413"/>
          <p14:tracePt t="43261" x="874713" y="3582988"/>
          <p14:tracePt t="43277" x="874713" y="3611563"/>
          <p14:tracePt t="43294" x="874713" y="3635375"/>
          <p14:tracePt t="43311" x="874713" y="3668713"/>
          <p14:tracePt t="43327" x="892175" y="3708400"/>
          <p14:tracePt t="43344" x="914400" y="3732213"/>
          <p14:tracePt t="43360" x="954088" y="3754438"/>
          <p14:tracePt t="43377" x="1022350" y="3778250"/>
          <p14:tracePt t="43394" x="1165225" y="3800475"/>
          <p14:tracePt t="43411" x="1371600" y="3806825"/>
          <p14:tracePt t="43427" x="1679575" y="3817938"/>
          <p14:tracePt t="43444" x="2006600" y="3800475"/>
          <p14:tracePt t="43461" x="2365375" y="3760788"/>
          <p14:tracePt t="43461" x="2543175" y="3714750"/>
          <p14:tracePt t="43478" x="2897188" y="3611563"/>
          <p14:tracePt t="43494" x="3149600" y="3525838"/>
          <p14:tracePt t="43511" x="3292475" y="3457575"/>
          <p14:tracePt t="43527" x="3354388" y="3411538"/>
          <p14:tracePt t="43544" x="3389313" y="3382963"/>
          <p14:tracePt t="43561" x="3389313" y="3378200"/>
          <p14:tracePt t="43577" x="3389313" y="3365500"/>
          <p14:tracePt t="43594" x="3389313" y="3354388"/>
          <p14:tracePt t="43611" x="3360738" y="3336925"/>
          <p14:tracePt t="43628" x="3321050" y="3308350"/>
          <p14:tracePt t="43644" x="3235325" y="3275013"/>
          <p14:tracePt t="43661" x="3114675" y="3222625"/>
          <p14:tracePt t="43677" x="2863850" y="3189288"/>
          <p14:tracePt t="43694" x="2668588" y="3160713"/>
          <p14:tracePt t="43711" x="2468563" y="3160713"/>
          <p14:tracePt t="43727" x="2251075" y="3160713"/>
          <p14:tracePt t="43744" x="2051050" y="3171825"/>
          <p14:tracePt t="43761" x="1879600" y="3194050"/>
          <p14:tracePt t="43777" x="1749425" y="3235325"/>
          <p14:tracePt t="43794" x="1646238" y="3275013"/>
          <p14:tracePt t="43811" x="1560513" y="3314700"/>
          <p14:tracePt t="43827" x="1520825" y="3343275"/>
          <p14:tracePt t="43844" x="1503363" y="3365500"/>
          <p14:tracePt t="43861" x="1497013" y="3371850"/>
          <p14:tracePt t="44213" x="1492250" y="3371850"/>
          <p14:tracePt t="44230" x="1479550" y="3371850"/>
          <p14:tracePt t="44237" x="1479550" y="3378200"/>
          <p14:tracePt t="44254" x="1468438" y="3382963"/>
          <p14:tracePt t="44262" x="1457325" y="3382963"/>
          <p14:tracePt t="44262" x="1450975" y="3382963"/>
          <p14:tracePt t="44277" x="1411288" y="3394075"/>
          <p14:tracePt t="44294" x="1393825" y="3394075"/>
          <p14:tracePt t="44310" x="1389063" y="3394075"/>
          <p14:tracePt t="44327" x="1377950" y="3400425"/>
          <p14:tracePt t="44344" x="1365250" y="3406775"/>
          <p14:tracePt t="44361" x="1360488" y="3411538"/>
          <p14:tracePt t="44377" x="1349375" y="3411538"/>
          <p14:tracePt t="44422" x="1343025" y="3411538"/>
          <p14:tracePt t="44429" x="1331913" y="3417888"/>
          <p14:tracePt t="44437" x="1325563" y="3417888"/>
          <p14:tracePt t="44445" x="1303338" y="3422650"/>
          <p14:tracePt t="44460" x="1296988" y="3422650"/>
          <p14:tracePt t="44654" x="1303338" y="3422650"/>
          <p14:tracePt t="44662" x="1314450" y="3417888"/>
          <p14:tracePt t="44670" x="1325563" y="3417888"/>
          <p14:tracePt t="44682" x="1331913" y="3411538"/>
          <p14:tracePt t="44701" x="1343025" y="3406775"/>
          <p14:tracePt t="44718" x="1349375" y="3406775"/>
          <p14:tracePt t="44893" x="1331913" y="3406775"/>
          <p14:tracePt t="44902" x="1303338" y="3406775"/>
          <p14:tracePt t="44910" x="1263650" y="3406775"/>
          <p14:tracePt t="44914" x="1182688" y="3406775"/>
          <p14:tracePt t="44927" x="1092200" y="3411538"/>
          <p14:tracePt t="44944" x="1011238" y="3422650"/>
          <p14:tracePt t="44960" x="960438" y="3435350"/>
          <p14:tracePt t="44977" x="949325" y="3435350"/>
          <p14:tracePt t="45061" x="942975" y="3435350"/>
          <p14:tracePt t="45101" x="942975" y="3446463"/>
          <p14:tracePt t="45109" x="949325" y="3468688"/>
          <p14:tracePt t="45120" x="954088" y="3486150"/>
          <p14:tracePt t="45127" x="982663" y="3521075"/>
          <p14:tracePt t="45144" x="1035050" y="3565525"/>
          <p14:tracePt t="45161" x="1131888" y="3600450"/>
          <p14:tracePt t="45177" x="1222375" y="3640138"/>
          <p14:tracePt t="45194" x="1314450" y="3657600"/>
          <p14:tracePt t="45211" x="1428750" y="3675063"/>
          <p14:tracePt t="45227" x="1565275" y="3692525"/>
          <p14:tracePt t="45244" x="1731963" y="3697288"/>
          <p14:tracePt t="45260" x="1857375" y="3697288"/>
          <p14:tracePt t="45260" x="1897063" y="3697288"/>
          <p14:tracePt t="45278" x="1931988" y="3703638"/>
          <p14:tracePt t="46325" x="1936750" y="3703638"/>
          <p14:tracePt t="46327" x="1971675" y="3692525"/>
          <p14:tracePt t="46338" x="2022475" y="3675063"/>
          <p14:tracePt t="46344" x="2189163" y="3629025"/>
          <p14:tracePt t="46360" x="2406650" y="3565525"/>
          <p14:tracePt t="46377" x="2697163" y="3497263"/>
          <p14:tracePt t="46394" x="2925763" y="3422650"/>
          <p14:tracePt t="46411" x="3074988" y="3378200"/>
          <p14:tracePt t="46427" x="3160713" y="3332163"/>
          <p14:tracePt t="46444" x="3240088" y="3292475"/>
          <p14:tracePt t="46460" x="3314700" y="3257550"/>
          <p14:tracePt t="46460" x="3349625" y="3228975"/>
          <p14:tracePt t="46478" x="3429000" y="3178175"/>
          <p14:tracePt t="46494" x="3486150" y="3132138"/>
          <p14:tracePt t="46510" x="3536950" y="3108325"/>
          <p14:tracePt t="46527" x="3560763" y="3086100"/>
          <p14:tracePt t="46544" x="3571875" y="3074988"/>
          <p14:tracePt t="46560" x="3582988" y="3063875"/>
          <p14:tracePt t="46577" x="3594100" y="3046413"/>
          <p14:tracePt t="46594" x="3622675" y="3035300"/>
          <p14:tracePt t="46610" x="3646488" y="3006725"/>
          <p14:tracePt t="46627" x="3668713" y="2982913"/>
          <p14:tracePt t="46644" x="3668713" y="2978150"/>
          <p14:tracePt t="46660" x="3675063" y="2971800"/>
          <p14:tracePt t="46757" x="3668713" y="2965450"/>
          <p14:tracePt t="46762" x="3640138" y="2965450"/>
          <p14:tracePt t="46777" x="3600450" y="2960688"/>
          <p14:tracePt t="46778" x="3492500" y="2960688"/>
          <p14:tracePt t="46794" x="3394075" y="2954338"/>
          <p14:tracePt t="46810" x="3321050" y="2954338"/>
          <p14:tracePt t="46827" x="3292475" y="2954338"/>
          <p14:tracePt t="46844" x="3279775" y="2954338"/>
          <p14:tracePt t="46860" x="3275013" y="2954338"/>
          <p14:tracePt t="46877" x="3263900" y="2954338"/>
          <p14:tracePt t="46894" x="3246438" y="2971800"/>
          <p14:tracePt t="46910" x="3228975" y="2994025"/>
          <p14:tracePt t="46928" x="3211513" y="3028950"/>
          <p14:tracePt t="46944" x="3206750" y="3074988"/>
          <p14:tracePt t="46960" x="3206750" y="3108325"/>
          <p14:tracePt t="46977" x="3206750" y="3136900"/>
          <p14:tracePt t="46994" x="3217863" y="3149600"/>
          <p14:tracePt t="47010" x="3228975" y="3160713"/>
          <p14:tracePt t="47027" x="3251200" y="3165475"/>
          <p14:tracePt t="47044" x="3275013" y="3171825"/>
          <p14:tracePt t="47060" x="3297238" y="3171825"/>
          <p14:tracePt t="47077" x="3336925" y="3165475"/>
          <p14:tracePt t="47094" x="3365500" y="3154363"/>
          <p14:tracePt t="47110" x="3382963" y="3149600"/>
          <p14:tracePt t="47127" x="3389313" y="3149600"/>
          <p14:tracePt t="47144" x="3400425" y="3143250"/>
          <p14:tracePt t="47317" x="3411538" y="3136900"/>
          <p14:tracePt t="47326" x="3429000" y="3132138"/>
          <p14:tracePt t="47337" x="3440113" y="3125788"/>
          <p14:tracePt t="47338" x="3463925" y="3114675"/>
          <p14:tracePt t="47344" x="3521075" y="3103563"/>
          <p14:tracePt t="47360" x="3560763" y="3097213"/>
          <p14:tracePt t="47377" x="3582988" y="3092450"/>
          <p14:tracePt t="47788" x="3578225" y="3086100"/>
          <p14:tracePt t="47802" x="3549650" y="3074988"/>
          <p14:tracePt t="47804" x="3497263" y="3068638"/>
          <p14:tracePt t="47812" x="3365500" y="3035300"/>
          <p14:tracePt t="47825" x="3235325" y="2994025"/>
          <p14:tracePt t="47842" x="3103563" y="2960688"/>
          <p14:tracePt t="47859" x="2982913" y="2921000"/>
          <p14:tracePt t="47876" x="2874963" y="2879725"/>
          <p14:tracePt t="47893" x="2846388" y="2868613"/>
          <p14:tracePt t="47909" x="2846388" y="2863850"/>
          <p14:tracePt t="47926" x="2840038" y="2851150"/>
          <p14:tracePt t="47943" x="2828925" y="2846388"/>
          <p14:tracePt t="47959" x="2811463" y="2822575"/>
          <p14:tracePt t="47976" x="2789238" y="2800350"/>
          <p14:tracePt t="47993" x="2754313" y="2778125"/>
          <p14:tracePt t="48009" x="2725738" y="2749550"/>
          <p14:tracePt t="48026" x="2692400" y="2720975"/>
          <p14:tracePt t="48043" x="2651125" y="2692400"/>
          <p14:tracePt t="48060" x="2600325" y="2657475"/>
          <p14:tracePt t="48076" x="2503488" y="2617788"/>
          <p14:tracePt t="48093" x="2435225" y="2589213"/>
          <p14:tracePt t="48109" x="2378075" y="2565400"/>
          <p14:tracePt t="48126" x="2320925" y="2549525"/>
          <p14:tracePt t="48143" x="2279650" y="2532063"/>
          <p14:tracePt t="48159" x="2246313" y="2520950"/>
          <p14:tracePt t="48176" x="2211388" y="2508250"/>
          <p14:tracePt t="48193" x="2171700" y="2503488"/>
          <p14:tracePt t="48209" x="2136775" y="2497138"/>
          <p14:tracePt t="48226" x="2079625" y="2486025"/>
          <p14:tracePt t="48243" x="2022475" y="2479675"/>
          <p14:tracePt t="48259" x="1897063" y="2474913"/>
          <p14:tracePt t="48277" x="1782763" y="2474913"/>
          <p14:tracePt t="48293" x="1646238" y="2474913"/>
          <p14:tracePt t="48309" x="1508125" y="2474913"/>
          <p14:tracePt t="48326" x="1389063" y="2486025"/>
          <p14:tracePt t="48343" x="1296988" y="2497138"/>
          <p14:tracePt t="48359" x="1246188" y="2508250"/>
          <p14:tracePt t="48376" x="1217613" y="2520950"/>
          <p14:tracePt t="48413" x="1217613" y="2525713"/>
          <p14:tracePt t="48428" x="1211263" y="2532063"/>
          <p14:tracePt t="48443" x="1211263" y="2536825"/>
          <p14:tracePt t="48443" x="1206500" y="2549525"/>
          <p14:tracePt t="48444" x="1206500" y="2560638"/>
          <p14:tracePt t="48459" x="1200150" y="2600325"/>
          <p14:tracePt t="48476" x="1193800" y="2692400"/>
          <p14:tracePt t="48493" x="1193800" y="2771775"/>
          <p14:tracePt t="48509" x="1211263" y="2863850"/>
          <p14:tracePt t="48526" x="1235075" y="2932113"/>
          <p14:tracePt t="48543" x="1274763" y="2989263"/>
          <p14:tracePt t="48559" x="1325563" y="3028950"/>
          <p14:tracePt t="48576" x="1417638" y="3046413"/>
          <p14:tracePt t="48593" x="1554163" y="3063875"/>
          <p14:tracePt t="48609" x="1703388" y="3063875"/>
          <p14:tracePt t="48626" x="1857375" y="3063875"/>
          <p14:tracePt t="48643" x="2006600" y="3051175"/>
          <p14:tracePt t="48659" x="2125663" y="3028950"/>
          <p14:tracePt t="48676" x="2279650" y="2989263"/>
          <p14:tracePt t="48692" x="2365375" y="2943225"/>
          <p14:tracePt t="48709" x="2435225" y="2908300"/>
          <p14:tracePt t="48726" x="2492375" y="2868613"/>
          <p14:tracePt t="48743" x="2536825" y="2835275"/>
          <p14:tracePt t="48759" x="2571750" y="2806700"/>
          <p14:tracePt t="48776" x="2582863" y="2782888"/>
          <p14:tracePt t="48793" x="2593975" y="2765425"/>
          <p14:tracePt t="48809" x="2593975" y="2760663"/>
          <p14:tracePt t="48826" x="2593975" y="2743200"/>
          <p14:tracePt t="48843" x="2593975" y="2732088"/>
          <p14:tracePt t="48859" x="2593975" y="2720975"/>
          <p14:tracePt t="48876" x="2571750" y="2692400"/>
          <p14:tracePt t="48892" x="2536825" y="2674938"/>
          <p14:tracePt t="48909" x="2492375" y="2651125"/>
          <p14:tracePt t="48926" x="2422525" y="2628900"/>
          <p14:tracePt t="48943" x="2332038" y="2606675"/>
          <p14:tracePt t="48959" x="2211388" y="2578100"/>
          <p14:tracePt t="48976" x="2079625" y="2560638"/>
          <p14:tracePt t="48993" x="1954213" y="2543175"/>
          <p14:tracePt t="49009" x="1835150" y="2536825"/>
          <p14:tracePt t="49026" x="1714500" y="2536825"/>
          <p14:tracePt t="49044" x="1600200" y="2536825"/>
          <p14:tracePt t="49061" x="1439863" y="2554288"/>
          <p14:tracePt t="49077" x="1371600" y="2582863"/>
          <p14:tracePt t="49093" x="1331913" y="2593975"/>
          <p14:tracePt t="49110" x="1320800" y="2611438"/>
          <p14:tracePt t="49127" x="1303338" y="2628900"/>
          <p14:tracePt t="49144" x="1292225" y="2646363"/>
          <p14:tracePt t="49160" x="1285875" y="2679700"/>
          <p14:tracePt t="49177" x="1285875" y="2714625"/>
          <p14:tracePt t="49194" x="1285875" y="2760663"/>
          <p14:tracePt t="49210" x="1285875" y="2811463"/>
          <p14:tracePt t="49227" x="1314450" y="2868613"/>
          <p14:tracePt t="49244" x="1354138" y="2921000"/>
          <p14:tracePt t="49260" x="1406525" y="2965450"/>
          <p14:tracePt t="49277" x="1560513" y="3011488"/>
          <p14:tracePt t="49294" x="1697038" y="3022600"/>
          <p14:tracePt t="49310" x="1863725" y="3035300"/>
          <p14:tracePt t="49327" x="2039938" y="3028950"/>
          <p14:tracePt t="49344" x="2206625" y="3000375"/>
          <p14:tracePt t="49360" x="2365375" y="2960688"/>
          <p14:tracePt t="49377" x="2497138" y="2903538"/>
          <p14:tracePt t="49393" x="2593975" y="2851150"/>
          <p14:tracePt t="49410" x="2657475" y="2811463"/>
          <p14:tracePt t="49427" x="2692400" y="2778125"/>
          <p14:tracePt t="49444" x="2708275" y="2754313"/>
          <p14:tracePt t="49460" x="2708275" y="2743200"/>
          <p14:tracePt t="49460" x="2708275" y="2732088"/>
          <p14:tracePt t="49477" x="2708275" y="2725738"/>
          <p14:tracePt t="49493" x="2708275" y="2714625"/>
          <p14:tracePt t="49510" x="2708275" y="2697163"/>
          <p14:tracePt t="49527" x="2703513" y="2679700"/>
          <p14:tracePt t="49544" x="2674938" y="2663825"/>
          <p14:tracePt t="49560" x="2622550" y="2635250"/>
          <p14:tracePt t="49577" x="2536825" y="2600325"/>
          <p14:tracePt t="49593" x="2406650" y="2571750"/>
          <p14:tracePt t="49610" x="2257425" y="2532063"/>
          <p14:tracePt t="49627" x="2114550" y="2497138"/>
          <p14:tracePt t="49644" x="1978025" y="2474913"/>
          <p14:tracePt t="49660" x="1868488" y="2468563"/>
          <p14:tracePt t="49660" x="1806575" y="2468563"/>
          <p14:tracePt t="49677" x="1720850" y="2468563"/>
          <p14:tracePt t="49693" x="1646238" y="2468563"/>
          <p14:tracePt t="49710" x="1600200" y="2486025"/>
          <p14:tracePt t="49727" x="1560513" y="2508250"/>
          <p14:tracePt t="49743" x="1520825" y="2543175"/>
          <p14:tracePt t="49760" x="1457325" y="2582863"/>
          <p14:tracePt t="49777" x="1422400" y="2635250"/>
          <p14:tracePt t="49793" x="1389063" y="2674938"/>
          <p14:tracePt t="49810" x="1377950" y="2725738"/>
          <p14:tracePt t="49827" x="1365250" y="2771775"/>
          <p14:tracePt t="49844" x="1360488" y="2817813"/>
          <p14:tracePt t="49860" x="1360488" y="2868613"/>
          <p14:tracePt t="49860" x="1365250" y="2892425"/>
          <p14:tracePt t="49877" x="1382713" y="2936875"/>
          <p14:tracePt t="49893" x="1422400" y="2982913"/>
          <p14:tracePt t="49910" x="1479550" y="3022600"/>
          <p14:tracePt t="49927" x="1593850" y="3057525"/>
          <p14:tracePt t="49943" x="1743075" y="3092450"/>
          <p14:tracePt t="49960" x="1908175" y="3103563"/>
          <p14:tracePt t="49977" x="2063750" y="3103563"/>
          <p14:tracePt t="49994" x="2193925" y="3086100"/>
          <p14:tracePt t="50010" x="2292350" y="3051175"/>
          <p14:tracePt t="50027" x="2349500" y="3011488"/>
          <p14:tracePt t="50043" x="2393950" y="2965450"/>
          <p14:tracePt t="50060" x="2417763" y="2943225"/>
          <p14:tracePt t="50060" x="2422525" y="2925763"/>
          <p14:tracePt t="50077" x="2428875" y="2892425"/>
          <p14:tracePt t="50094" x="2439988" y="2863850"/>
          <p14:tracePt t="50110" x="2439988" y="2822575"/>
          <p14:tracePt t="50127" x="2439988" y="2794000"/>
          <p14:tracePt t="50143" x="2428875" y="2760663"/>
          <p14:tracePt t="50160" x="2406650" y="2725738"/>
          <p14:tracePt t="50177" x="2378075" y="2697163"/>
          <p14:tracePt t="50193" x="2325688" y="2668588"/>
          <p14:tracePt t="50210" x="2251075" y="2635250"/>
          <p14:tracePt t="50227" x="2154238" y="2593975"/>
          <p14:tracePt t="50243" x="2051050" y="2565400"/>
          <p14:tracePt t="50260" x="1943100" y="2543175"/>
          <p14:tracePt t="50277" x="1793875" y="2536825"/>
          <p14:tracePt t="50294" x="1714500" y="2536825"/>
          <p14:tracePt t="50310" x="1651000" y="2536825"/>
          <p14:tracePt t="50327" x="1611313" y="2549525"/>
          <p14:tracePt t="50344" x="1600200" y="2554288"/>
          <p14:tracePt t="50361" x="1593850" y="2560638"/>
          <p14:tracePt t="50377" x="1582738" y="2571750"/>
          <p14:tracePt t="50394" x="1571625" y="2589213"/>
          <p14:tracePt t="50410" x="1560513" y="2611438"/>
          <p14:tracePt t="50427" x="1543050" y="2628900"/>
          <p14:tracePt t="50443" x="1525588" y="2651125"/>
          <p14:tracePt t="50460" x="1525588" y="2663825"/>
          <p14:tracePt t="50726" x="0" y="0"/>
        </p14:tracePtLst>
        <p14:tracePtLst>
          <p14:tracePt t="56951" x="3622675" y="3017838"/>
          <p14:tracePt t="57325" x="0" y="0"/>
        </p14:tracePtLst>
        <p14:tracePtLst>
          <p14:tracePt t="79414" x="6823075" y="1611313"/>
          <p14:tracePt t="79660" x="6835775" y="1611313"/>
          <p14:tracePt t="79669" x="6846888" y="1611313"/>
          <p14:tracePt t="79675" x="6869113" y="1622425"/>
          <p14:tracePt t="79693" x="6880225" y="1622425"/>
          <p14:tracePt t="79693" x="6904038" y="1635125"/>
          <p14:tracePt t="79709" x="6926263" y="1639888"/>
          <p14:tracePt t="79726" x="6932613" y="1639888"/>
          <p14:tracePt t="79941" x="6937375" y="1639888"/>
          <p14:tracePt t="79949" x="6950075" y="1639888"/>
          <p14:tracePt t="79957" x="6961188" y="1639888"/>
          <p14:tracePt t="79964" x="6989763" y="1646238"/>
          <p14:tracePt t="79977" x="7018338" y="1646238"/>
          <p14:tracePt t="79993" x="7040563" y="1646238"/>
          <p14:tracePt t="80010" x="7058025" y="1646238"/>
          <p14:tracePt t="80027" x="7064375" y="1646238"/>
          <p14:tracePt t="80309" x="7051675" y="1651000"/>
          <p14:tracePt t="80317" x="7046913" y="1651000"/>
          <p14:tracePt t="80325" x="7035800" y="1651000"/>
          <p14:tracePt t="80333" x="7011988" y="1651000"/>
          <p14:tracePt t="80344" x="6978650" y="1651000"/>
          <p14:tracePt t="80360" x="6954838" y="1651000"/>
          <p14:tracePt t="80377" x="6937375" y="1651000"/>
          <p14:tracePt t="80701" x="6961188" y="1651000"/>
          <p14:tracePt t="80709" x="6989763" y="1651000"/>
          <p14:tracePt t="80717" x="7029450" y="1651000"/>
          <p14:tracePt t="80725" x="7086600" y="1657350"/>
          <p14:tracePt t="80732" x="7240588" y="1663700"/>
          <p14:tracePt t="80743" x="7446963" y="1679575"/>
          <p14:tracePt t="80760" x="7664450" y="1697038"/>
          <p14:tracePt t="80777" x="7835900" y="1703388"/>
          <p14:tracePt t="80794" x="7943850" y="1703388"/>
          <p14:tracePt t="80810" x="7989888" y="1703388"/>
          <p14:tracePt t="80827" x="7994650" y="1703388"/>
          <p14:tracePt t="81013" x="8001000" y="1703388"/>
          <p14:tracePt t="81021" x="8007350" y="1703388"/>
          <p14:tracePt t="81021" x="8012113" y="1697038"/>
          <p14:tracePt t="81037" x="8018463" y="1697038"/>
          <p14:tracePt t="81054" x="8029575" y="1692275"/>
          <p14:tracePt t="81062" x="8035925" y="1692275"/>
          <p14:tracePt t="81085" x="8035925" y="1685925"/>
          <p14:tracePt t="81095" x="8040688" y="1685925"/>
          <p14:tracePt t="81165" x="8047038" y="1685925"/>
          <p14:tracePt t="81181" x="8051800" y="1679575"/>
          <p14:tracePt t="81203" x="8064500" y="1679575"/>
          <p14:tracePt t="81214" x="8075613" y="1679575"/>
          <p14:tracePt t="81236" x="8086725" y="1674813"/>
          <p14:tracePt t="81245" x="8097838" y="1674813"/>
          <p14:tracePt t="81246" x="8097838" y="1668463"/>
          <p14:tracePt t="81260" x="8108950" y="1663700"/>
          <p14:tracePt t="81260" x="8115300" y="1663700"/>
          <p14:tracePt t="81277" x="8126413" y="1663700"/>
          <p14:tracePt t="81294" x="8132763" y="1663700"/>
          <p14:tracePt t="81310" x="8137525" y="1663700"/>
          <p14:tracePt t="81327" x="8150225" y="1657350"/>
          <p14:tracePt t="81343" x="8161338" y="1651000"/>
          <p14:tracePt t="81360" x="8172450" y="1639888"/>
          <p14:tracePt t="81377" x="8194675" y="1635125"/>
          <p14:tracePt t="81394" x="8212138" y="1617663"/>
          <p14:tracePt t="81410" x="8235950" y="1593850"/>
          <p14:tracePt t="81427" x="8264525" y="1577975"/>
          <p14:tracePt t="81443" x="8275638" y="1549400"/>
          <p14:tracePt t="81460" x="8293100" y="1531938"/>
          <p14:tracePt t="81477" x="8308975" y="1497013"/>
          <p14:tracePt t="81494" x="8315325" y="1474788"/>
          <p14:tracePt t="81510" x="8315325" y="1439863"/>
          <p14:tracePt t="81527" x="8321675" y="1411288"/>
          <p14:tracePt t="81543" x="8321675" y="1382713"/>
          <p14:tracePt t="81560" x="8315325" y="1360488"/>
          <p14:tracePt t="81577" x="8304213" y="1336675"/>
          <p14:tracePt t="81594" x="8286750" y="1320800"/>
          <p14:tracePt t="81610" x="8275638" y="1292225"/>
          <p14:tracePt t="81627" x="8258175" y="1274763"/>
          <p14:tracePt t="81643" x="8235950" y="1257300"/>
          <p14:tracePt t="81660" x="8218488" y="1246188"/>
          <p14:tracePt t="81677" x="8201025" y="1246188"/>
          <p14:tracePt t="81694" x="8183563" y="1239838"/>
          <p14:tracePt t="81710" x="8161338" y="1235075"/>
          <p14:tracePt t="81727" x="8132763" y="1235075"/>
          <p14:tracePt t="81743" x="8080375" y="1235075"/>
          <p14:tracePt t="81760" x="8018463" y="1239838"/>
          <p14:tracePt t="81777" x="7950200" y="1268413"/>
          <p14:tracePt t="81794" x="7880350" y="1292225"/>
          <p14:tracePt t="81810" x="7835900" y="1320800"/>
          <p14:tracePt t="81827" x="7794625" y="1336675"/>
          <p14:tracePt t="81843" x="7766050" y="1354138"/>
          <p14:tracePt t="81860" x="7743825" y="1371600"/>
          <p14:tracePt t="81877" x="7708900" y="1411288"/>
          <p14:tracePt t="81894" x="7675563" y="1435100"/>
          <p14:tracePt t="81910" x="7646988" y="1463675"/>
          <p14:tracePt t="81927" x="7635875" y="1497013"/>
          <p14:tracePt t="81943" x="7623175" y="1536700"/>
          <p14:tracePt t="81960" x="7623175" y="1565275"/>
          <p14:tracePt t="81977" x="7629525" y="1600200"/>
          <p14:tracePt t="81994" x="7640638" y="1617663"/>
          <p14:tracePt t="82010" x="7651750" y="1628775"/>
          <p14:tracePt t="82027" x="7675563" y="1639888"/>
          <p14:tracePt t="82043" x="7708900" y="1646238"/>
          <p14:tracePt t="82060" x="7761288" y="1651000"/>
          <p14:tracePt t="82077" x="7886700" y="1651000"/>
          <p14:tracePt t="82094" x="7989888" y="1639888"/>
          <p14:tracePt t="82110" x="8108950" y="1611313"/>
          <p14:tracePt t="82127" x="8207375" y="1582738"/>
          <p14:tracePt t="82143" x="8286750" y="1549400"/>
          <p14:tracePt t="82160" x="8337550" y="1514475"/>
          <p14:tracePt t="82177" x="8355013" y="1497013"/>
          <p14:tracePt t="82194" x="8372475" y="1468438"/>
          <p14:tracePt t="82210" x="8378825" y="1439863"/>
          <p14:tracePt t="82227" x="8378825" y="1406525"/>
          <p14:tracePt t="82243" x="8378825" y="1377950"/>
          <p14:tracePt t="82260" x="8372475" y="1349375"/>
          <p14:tracePt t="82277" x="8326438" y="1303338"/>
          <p14:tracePt t="82294" x="8269288" y="1268413"/>
          <p14:tracePt t="82310" x="8201025" y="1235075"/>
          <p14:tracePt t="82327" x="8104188" y="1193800"/>
          <p14:tracePt t="82343" x="8001000" y="1160463"/>
          <p14:tracePt t="82360" x="7864475" y="1120775"/>
          <p14:tracePt t="82377" x="7686675" y="1085850"/>
          <p14:tracePt t="82394" x="7497763" y="1063625"/>
          <p14:tracePt t="82410" x="7269163" y="1039813"/>
          <p14:tracePt t="82427" x="7000875" y="1011238"/>
          <p14:tracePt t="82443" x="6732588" y="993775"/>
          <p14:tracePt t="82460" x="6486525" y="982663"/>
          <p14:tracePt t="82477" x="6183313" y="977900"/>
          <p14:tracePt t="82494" x="6029325" y="982663"/>
          <p14:tracePt t="82510" x="5915025" y="1006475"/>
          <p14:tracePt t="82527" x="5835650" y="1028700"/>
          <p14:tracePt t="82543" x="5765800" y="1063625"/>
          <p14:tracePt t="82560" x="5708650" y="1092200"/>
          <p14:tracePt t="82577" x="5664200" y="1131888"/>
          <p14:tracePt t="82593" x="5635625" y="1177925"/>
          <p14:tracePt t="82610" x="5618163" y="1228725"/>
          <p14:tracePt t="82627" x="5607050" y="1279525"/>
          <p14:tracePt t="82643" x="5600700" y="1331913"/>
          <p14:tracePt t="82660" x="5594350" y="1389063"/>
          <p14:tracePt t="82677" x="5607050" y="1463675"/>
          <p14:tracePt t="82693" x="5635625" y="1514475"/>
          <p14:tracePt t="82710" x="5697538" y="1565275"/>
          <p14:tracePt t="82727" x="5783263" y="1617663"/>
          <p14:tracePt t="82743" x="5903913" y="1651000"/>
          <p14:tracePt t="82760" x="6046788" y="1679575"/>
          <p14:tracePt t="82777" x="6183313" y="1685925"/>
          <p14:tracePt t="82793" x="6350000" y="1703388"/>
          <p14:tracePt t="82810" x="6515100" y="1703388"/>
          <p14:tracePt t="82827" x="6680200" y="1703388"/>
          <p14:tracePt t="82843" x="6835775" y="1703388"/>
          <p14:tracePt t="82860" x="6983413" y="1703388"/>
          <p14:tracePt t="82877" x="7183438" y="1708150"/>
          <p14:tracePt t="82893" x="7315200" y="1703388"/>
          <p14:tracePt t="82910" x="7435850" y="1668463"/>
          <p14:tracePt t="82927" x="7532688" y="1635125"/>
          <p14:tracePt t="82943" x="7618413" y="1593850"/>
          <p14:tracePt t="82960" x="7704138" y="1543050"/>
          <p14:tracePt t="82977" x="7772400" y="1503363"/>
          <p14:tracePt t="82993" x="7818438" y="1463675"/>
          <p14:tracePt t="83010" x="7840663" y="1435100"/>
          <p14:tracePt t="83027" x="7847013" y="1417638"/>
          <p14:tracePt t="83043" x="7851775" y="1400175"/>
          <p14:tracePt t="83060" x="7851775" y="1389063"/>
          <p14:tracePt t="83077" x="7851775" y="1371600"/>
          <p14:tracePt t="83093" x="7835900" y="1360488"/>
          <p14:tracePt t="83110" x="7812088" y="1343025"/>
          <p14:tracePt t="83127" x="7761288" y="1320800"/>
          <p14:tracePt t="83143" x="7686675" y="1292225"/>
          <p14:tracePt t="83160" x="7594600" y="1246188"/>
          <p14:tracePt t="83177" x="7469188" y="1211263"/>
          <p14:tracePt t="83193" x="7337425" y="1177925"/>
          <p14:tracePt t="83210" x="7200900" y="1143000"/>
          <p14:tracePt t="83227" x="7051675" y="1114425"/>
          <p14:tracePt t="83243" x="6892925" y="1103313"/>
          <p14:tracePt t="83260" x="6726238" y="1103313"/>
          <p14:tracePt t="83260" x="6640513" y="1103313"/>
          <p14:tracePt t="83277" x="6554788" y="1103313"/>
          <p14:tracePt t="83293" x="6292850" y="1125538"/>
          <p14:tracePt t="83310" x="6121400" y="1160463"/>
          <p14:tracePt t="83326" x="5961063" y="1206500"/>
          <p14:tracePt t="83343" x="5811838" y="1246188"/>
          <p14:tracePt t="83360" x="5686425" y="1303338"/>
          <p14:tracePt t="83377" x="5600700" y="1343025"/>
          <p14:tracePt t="83393" x="5537200" y="1400175"/>
          <p14:tracePt t="83410" x="5503863" y="1450975"/>
          <p14:tracePt t="83427" x="5468938" y="1514475"/>
          <p14:tracePt t="83443" x="5446713" y="1600200"/>
          <p14:tracePt t="83460" x="5446713" y="1720850"/>
          <p14:tracePt t="83478" x="5457825" y="1800225"/>
          <p14:tracePt t="83493" x="5486400" y="1897063"/>
          <p14:tracePt t="83510" x="5526088" y="1971675"/>
          <p14:tracePt t="83527" x="5589588" y="2035175"/>
          <p14:tracePt t="83543" x="5640388" y="2079625"/>
          <p14:tracePt t="83560" x="5721350" y="2125663"/>
          <p14:tracePt t="83577" x="5800725" y="2149475"/>
          <p14:tracePt t="83593" x="5915025" y="2160588"/>
          <p14:tracePt t="83610" x="6046788" y="2160588"/>
          <p14:tracePt t="83627" x="6189663" y="2143125"/>
          <p14:tracePt t="83643" x="6326188" y="2120900"/>
          <p14:tracePt t="83660" x="6457950" y="2085975"/>
          <p14:tracePt t="83660" x="6526213" y="2074863"/>
          <p14:tracePt t="83677" x="6657975" y="2039938"/>
          <p14:tracePt t="83693" x="6778625" y="2000250"/>
          <p14:tracePt t="83710" x="6892925" y="1982788"/>
          <p14:tracePt t="83727" x="6983413" y="1965325"/>
          <p14:tracePt t="83743" x="7092950" y="1954213"/>
          <p14:tracePt t="83760" x="7200900" y="1931988"/>
          <p14:tracePt t="83777" x="7297738" y="1908175"/>
          <p14:tracePt t="83793" x="7378700" y="1879600"/>
          <p14:tracePt t="83810" x="7458075" y="1851025"/>
          <p14:tracePt t="83827" x="7508875" y="1835150"/>
          <p14:tracePt t="83843" x="7550150" y="1817688"/>
          <p14:tracePt t="83860" x="7578725" y="1806575"/>
          <p14:tracePt t="83860" x="7583488" y="1800225"/>
          <p14:tracePt t="83877" x="7594600" y="1800225"/>
          <p14:tracePt t="83893" x="7607300" y="1793875"/>
          <p14:tracePt t="83910" x="7618413" y="1789113"/>
          <p14:tracePt t="83927" x="7629525" y="1782763"/>
          <p14:tracePt t="83965" x="7635875" y="1778000"/>
          <p14:tracePt t="83966" x="7646988" y="1778000"/>
          <p14:tracePt t="83997" x="7651750" y="1778000"/>
          <p14:tracePt t="84013" x="7658100" y="1771650"/>
          <p14:tracePt t="84029" x="7664450" y="1771650"/>
          <p14:tracePt t="84045" x="7669213" y="1765300"/>
          <p14:tracePt t="84046" x="7680325" y="1765300"/>
          <p14:tracePt t="84077" x="7686675" y="1765300"/>
          <p14:tracePt t="84078" x="7693025" y="1765300"/>
          <p14:tracePt t="84093" x="7715250" y="1760538"/>
          <p14:tracePt t="84110" x="7726363" y="1754188"/>
          <p14:tracePt t="84127" x="7761288" y="1743075"/>
          <p14:tracePt t="84143" x="7794625" y="1731963"/>
          <p14:tracePt t="84160" x="7835900" y="1714500"/>
          <p14:tracePt t="84177" x="7869238" y="1697038"/>
          <p14:tracePt t="84193" x="7904163" y="1685925"/>
          <p14:tracePt t="84210" x="7932738" y="1679575"/>
          <p14:tracePt t="84227" x="7961313" y="1668463"/>
          <p14:tracePt t="84244" x="7978775" y="1663700"/>
          <p14:tracePt t="84260" x="7989888" y="1651000"/>
          <p14:tracePt t="84277" x="8001000" y="1651000"/>
          <p14:tracePt t="84453" x="8007350" y="1651000"/>
          <p14:tracePt t="84453" x="8012113" y="1639888"/>
          <p14:tracePt t="84477" x="8012113" y="1628775"/>
          <p14:tracePt t="84485" x="8023225" y="1617663"/>
          <p14:tracePt t="84493" x="8035925" y="1606550"/>
          <p14:tracePt t="84510" x="8040688" y="1593850"/>
          <p14:tracePt t="84510" x="8047038" y="1582738"/>
          <p14:tracePt t="84527" x="8051800" y="1577975"/>
          <p14:tracePt t="84543" x="8058150" y="1571625"/>
          <p14:tracePt t="84560" x="8064500" y="1565275"/>
          <p14:tracePt t="84577" x="8064500" y="1560513"/>
          <p14:tracePt t="84749" x="8058150" y="1571625"/>
          <p14:tracePt t="84757" x="8040688" y="1589088"/>
          <p14:tracePt t="84765" x="8012113" y="1622425"/>
          <p14:tracePt t="84773" x="7994650" y="1646238"/>
          <p14:tracePt t="84793" x="7932738" y="1743075"/>
          <p14:tracePt t="84794" x="7875588" y="1851025"/>
          <p14:tracePt t="84810" x="7812088" y="1982788"/>
          <p14:tracePt t="84827" x="7766050" y="2085975"/>
          <p14:tracePt t="84843" x="7732713" y="2154238"/>
          <p14:tracePt t="84860" x="7715250" y="2217738"/>
          <p14:tracePt t="84877" x="7697788" y="2303463"/>
          <p14:tracePt t="84893" x="7697788" y="2343150"/>
          <p14:tracePt t="84910" x="7697788" y="2378075"/>
          <p14:tracePt t="84927" x="7697788" y="2411413"/>
          <p14:tracePt t="84943" x="7697788" y="2439988"/>
          <p14:tracePt t="84960" x="7697788" y="2486025"/>
          <p14:tracePt t="84977" x="7708900" y="2532063"/>
          <p14:tracePt t="84993" x="7715250" y="2578100"/>
          <p14:tracePt t="85010" x="7726363" y="2611438"/>
          <p14:tracePt t="85027" x="7732713" y="2663825"/>
          <p14:tracePt t="85043" x="7754938" y="2714625"/>
          <p14:tracePt t="85060" x="7789863" y="2765425"/>
          <p14:tracePt t="85077" x="7840663" y="2811463"/>
          <p14:tracePt t="85093" x="7869238" y="2822575"/>
          <p14:tracePt t="85110" x="7893050" y="2822575"/>
          <p14:tracePt t="85127" x="7926388" y="2822575"/>
          <p14:tracePt t="85143" x="7983538" y="2822575"/>
          <p14:tracePt t="85161" x="8069263" y="2782888"/>
          <p14:tracePt t="85176" x="8137525" y="2732088"/>
          <p14:tracePt t="85193" x="8218488" y="2668588"/>
          <p14:tracePt t="85210" x="8297863" y="2593975"/>
          <p14:tracePt t="85227" x="8378825" y="2525713"/>
          <p14:tracePt t="85243" x="8451850" y="2457450"/>
          <p14:tracePt t="85260" x="8493125" y="2393950"/>
          <p14:tracePt t="85277" x="8515350" y="2325688"/>
          <p14:tracePt t="85293" x="8515350" y="2292350"/>
          <p14:tracePt t="85310" x="8515350" y="2257425"/>
          <p14:tracePt t="85327" x="8497888" y="2228850"/>
          <p14:tracePt t="85344" x="8464550" y="2189163"/>
          <p14:tracePt t="85360" x="8412163" y="2154238"/>
          <p14:tracePt t="85376" x="8337550" y="2108200"/>
          <p14:tracePt t="85393" x="8235950" y="2074863"/>
          <p14:tracePt t="85410" x="8108950" y="2046288"/>
          <p14:tracePt t="85427" x="7972425" y="2028825"/>
          <p14:tracePt t="85443" x="7864475" y="2028825"/>
          <p14:tracePt t="85460" x="7772400" y="2035175"/>
          <p14:tracePt t="85477" x="7664450" y="2085975"/>
          <p14:tracePt t="85493" x="7629525" y="2125663"/>
          <p14:tracePt t="85510" x="7600950" y="2193925"/>
          <p14:tracePt t="85527" x="7583488" y="2286000"/>
          <p14:tracePt t="85543" x="7572375" y="2393950"/>
          <p14:tracePt t="85560" x="7578725" y="2503488"/>
          <p14:tracePt t="85577" x="7607300" y="2617788"/>
          <p14:tracePt t="85593" x="7658100" y="2714625"/>
          <p14:tracePt t="85610" x="7721600" y="2765425"/>
          <p14:tracePt t="85627" x="7754938" y="2778125"/>
          <p14:tracePt t="85643" x="7794625" y="2778125"/>
          <p14:tracePt t="85660" x="7869238" y="2725738"/>
          <p14:tracePt t="85677" x="7937500" y="2679700"/>
          <p14:tracePt t="85693" x="8001000" y="2617788"/>
          <p14:tracePt t="85710" x="8075613" y="2543175"/>
          <p14:tracePt t="85727" x="8137525" y="2474913"/>
          <p14:tracePt t="85743" x="8172450" y="2406650"/>
          <p14:tracePt t="85760" x="8183563" y="2343150"/>
          <p14:tracePt t="85776" x="8183563" y="2279650"/>
          <p14:tracePt t="85793" x="8183563" y="2228850"/>
          <p14:tracePt t="85810" x="8161338" y="2171700"/>
          <p14:tracePt t="85827" x="8121650" y="2120900"/>
          <p14:tracePt t="85843" x="8080375" y="2085975"/>
          <p14:tracePt t="85860" x="8012113" y="2051050"/>
          <p14:tracePt t="85877" x="7875588" y="2006600"/>
          <p14:tracePt t="85893" x="7766050" y="1993900"/>
          <p14:tracePt t="85910" x="7675563" y="1993900"/>
          <p14:tracePt t="85927" x="7583488" y="2011363"/>
          <p14:tracePt t="85943" x="7497763" y="2046288"/>
          <p14:tracePt t="85960" x="7429500" y="2092325"/>
          <p14:tracePt t="85976" x="7383463" y="2160588"/>
          <p14:tracePt t="85993" x="7361238" y="2257425"/>
          <p14:tracePt t="86010" x="7361238" y="2354263"/>
          <p14:tracePt t="86026" x="7378700" y="2457450"/>
          <p14:tracePt t="86043" x="7440613" y="2554288"/>
          <p14:tracePt t="86060" x="7508875" y="2617788"/>
          <p14:tracePt t="86076" x="7578725" y="2640013"/>
          <p14:tracePt t="86093" x="7629525" y="2640013"/>
          <p14:tracePt t="86110" x="7721600" y="2611438"/>
          <p14:tracePt t="86126" x="7818438" y="2565400"/>
          <p14:tracePt t="86143" x="7915275" y="2525713"/>
          <p14:tracePt t="86160" x="8018463" y="2463800"/>
          <p14:tracePt t="86177" x="8108950" y="2406650"/>
          <p14:tracePt t="86193" x="8150225" y="2360613"/>
          <p14:tracePt t="86210" x="8166100" y="2332038"/>
          <p14:tracePt t="86226" x="8172450" y="2308225"/>
          <p14:tracePt t="86243" x="8172450" y="2292350"/>
          <p14:tracePt t="86260" x="8172450" y="2279650"/>
          <p14:tracePt t="86277" x="8166100" y="2274888"/>
          <p14:tracePt t="86293" x="8161338" y="2274888"/>
          <p14:tracePt t="86310" x="8154988" y="2268538"/>
          <p14:tracePt t="86365" x="8150225" y="2268538"/>
          <p14:tracePt t="86499" x="0" y="0"/>
        </p14:tracePtLst>
        <p14:tracePtLst>
          <p14:tracePt t="91912" x="5503863" y="3479800"/>
          <p14:tracePt t="92022" x="5497513" y="3479800"/>
          <p14:tracePt t="92037" x="5486400" y="3479800"/>
          <p14:tracePt t="92045" x="5464175" y="3475038"/>
          <p14:tracePt t="92061" x="5440363" y="3468688"/>
          <p14:tracePt t="92069" x="5418138" y="3463925"/>
          <p14:tracePt t="92077" x="5314950" y="3451225"/>
          <p14:tracePt t="92111" x="5222875" y="3451225"/>
          <p14:tracePt t="92127" x="5143500" y="3451225"/>
          <p14:tracePt t="92133" x="5080000" y="3451225"/>
          <p14:tracePt t="92144" x="5022850" y="3457575"/>
          <p14:tracePt t="92165" x="4949825" y="3479800"/>
          <p14:tracePt t="92181" x="4864100" y="3503613"/>
          <p14:tracePt t="92197" x="4789488" y="3521075"/>
          <p14:tracePt t="92213" x="4732338" y="3536950"/>
          <p14:tracePt t="92229" x="4692650" y="3554413"/>
          <p14:tracePt t="92243" x="4646613" y="3582988"/>
          <p14:tracePt t="92261" x="4606925" y="3611563"/>
          <p14:tracePt t="92278" x="4543425" y="3668713"/>
          <p14:tracePt t="92301" x="4503738" y="3721100"/>
          <p14:tracePt t="92311" x="4479925" y="3771900"/>
          <p14:tracePt t="92344" x="4464050" y="3829050"/>
          <p14:tracePt t="92349" x="4451350" y="3879850"/>
          <p14:tracePt t="92360" x="4451350" y="3943350"/>
          <p14:tracePt t="92377" x="4451350" y="3994150"/>
          <p14:tracePt t="92394" x="4457700" y="4035425"/>
          <p14:tracePt t="92410" x="4468813" y="4075113"/>
          <p14:tracePt t="92427" x="4486275" y="4103688"/>
          <p14:tracePt t="92444" x="4497388" y="4121150"/>
          <p14:tracePt t="92460" x="4521200" y="4143375"/>
          <p14:tracePt t="92477" x="4578350" y="4171950"/>
          <p14:tracePt t="92494" x="4640263" y="4200525"/>
          <p14:tracePt t="92511" x="4754563" y="4217988"/>
          <p14:tracePt t="92527" x="4908550" y="4235450"/>
          <p14:tracePt t="92544" x="5086350" y="4246563"/>
          <p14:tracePt t="92561" x="5268913" y="4251325"/>
          <p14:tracePt t="92577" x="5446713" y="4251325"/>
          <p14:tracePt t="92594" x="5600700" y="4235450"/>
          <p14:tracePt t="92610" x="5772150" y="4183063"/>
          <p14:tracePt t="92627" x="6007100" y="4092575"/>
          <p14:tracePt t="92644" x="6200775" y="4006850"/>
          <p14:tracePt t="92660" x="6326188" y="3925888"/>
          <p14:tracePt t="92677" x="6423025" y="3829050"/>
          <p14:tracePt t="92694" x="6451600" y="3789363"/>
          <p14:tracePt t="92710" x="6457950" y="3760788"/>
          <p14:tracePt t="92727" x="6457950" y="3743325"/>
          <p14:tracePt t="92744" x="6451600" y="3714750"/>
          <p14:tracePt t="92761" x="6440488" y="3692525"/>
          <p14:tracePt t="92777" x="6411913" y="3657600"/>
          <p14:tracePt t="92794" x="6365875" y="3629025"/>
          <p14:tracePt t="92810" x="6286500" y="3578225"/>
          <p14:tracePt t="92827" x="6172200" y="3525838"/>
          <p14:tracePt t="92844" x="6029325" y="3486150"/>
          <p14:tracePt t="92860" x="5892800" y="3451225"/>
          <p14:tracePt t="92877" x="5721350" y="3422650"/>
          <p14:tracePt t="92895" x="5600700" y="3411538"/>
          <p14:tracePt t="92911" x="5486400" y="3411538"/>
          <p14:tracePt t="92927" x="5354638" y="3411538"/>
          <p14:tracePt t="92944" x="5218113" y="3417888"/>
          <p14:tracePt t="92961" x="5097463" y="3451225"/>
          <p14:tracePt t="92977" x="4994275" y="3479800"/>
          <p14:tracePt t="92994" x="4921250" y="3521075"/>
          <p14:tracePt t="93010" x="4846638" y="3571875"/>
          <p14:tracePt t="93027" x="4806950" y="3611563"/>
          <p14:tracePt t="93044" x="4760913" y="3663950"/>
          <p14:tracePt t="93061" x="4737100" y="3714750"/>
          <p14:tracePt t="93077" x="4714875" y="3806825"/>
          <p14:tracePt t="93094" x="4714875" y="3879850"/>
          <p14:tracePt t="93110" x="4743450" y="3965575"/>
          <p14:tracePt t="93127" x="4783138" y="4022725"/>
          <p14:tracePt t="93144" x="4822825" y="4064000"/>
          <p14:tracePt t="93160" x="4857750" y="4092575"/>
          <p14:tracePt t="93177" x="4875213" y="4108450"/>
          <p14:tracePt t="93194" x="4914900" y="4125913"/>
          <p14:tracePt t="93210" x="4960938" y="4143375"/>
          <p14:tracePt t="93227" x="5035550" y="4149725"/>
          <p14:tracePt t="93244" x="5132388" y="4149725"/>
          <p14:tracePt t="93261" x="5246688" y="4149725"/>
          <p14:tracePt t="93277" x="5457825" y="4125913"/>
          <p14:tracePt t="93294" x="5583238" y="4103688"/>
          <p14:tracePt t="93310" x="5668963" y="4075113"/>
          <p14:tracePt t="93327" x="5726113" y="4040188"/>
          <p14:tracePt t="93344" x="5761038" y="4011613"/>
          <p14:tracePt t="93361" x="5778500" y="3983038"/>
          <p14:tracePt t="93377" x="5783263" y="3954463"/>
          <p14:tracePt t="93394" x="5783263" y="3932238"/>
          <p14:tracePt t="93410" x="5783263" y="3903663"/>
          <p14:tracePt t="93427" x="5772150" y="3886200"/>
          <p14:tracePt t="93444" x="5749925" y="3857625"/>
          <p14:tracePt t="93461" x="5692775" y="3822700"/>
          <p14:tracePt t="93477" x="5611813" y="3778250"/>
          <p14:tracePt t="93493" x="5446713" y="3721100"/>
          <p14:tracePt t="93510" x="5297488" y="3686175"/>
          <p14:tracePt t="93526" x="5137150" y="3657600"/>
          <p14:tracePt t="93543" x="4965700" y="3629025"/>
          <p14:tracePt t="93560" x="4800600" y="3622675"/>
          <p14:tracePt t="93577" x="4651375" y="3606800"/>
          <p14:tracePt t="93593" x="4543425" y="3606800"/>
          <p14:tracePt t="93610" x="4451350" y="3617913"/>
          <p14:tracePt t="93626" x="4400550" y="3629025"/>
          <p14:tracePt t="93644" x="4371975" y="3646488"/>
          <p14:tracePt t="93660" x="4349750" y="3663950"/>
          <p14:tracePt t="93677" x="4332288" y="3703638"/>
          <p14:tracePt t="93694" x="4332288" y="3725863"/>
          <p14:tracePt t="93710" x="4325938" y="3765550"/>
          <p14:tracePt t="93727" x="4325938" y="3806825"/>
          <p14:tracePt t="93744" x="4365625" y="3892550"/>
          <p14:tracePt t="93760" x="4422775" y="3983038"/>
          <p14:tracePt t="93777" x="4492625" y="4068763"/>
          <p14:tracePt t="93794" x="4565650" y="4125913"/>
          <p14:tracePt t="93810" x="4635500" y="4154488"/>
          <p14:tracePt t="93827" x="4708525" y="4178300"/>
          <p14:tracePt t="93844" x="4818063" y="4183063"/>
          <p14:tracePt t="93860" x="4954588" y="4189413"/>
          <p14:tracePt t="93877" x="5160963" y="4183063"/>
          <p14:tracePt t="93894" x="5264150" y="4149725"/>
          <p14:tracePt t="93910" x="5354638" y="4121150"/>
          <p14:tracePt t="93927" x="5435600" y="4086225"/>
          <p14:tracePt t="93944" x="5492750" y="4057650"/>
          <p14:tracePt t="93961" x="5532438" y="4029075"/>
          <p14:tracePt t="93977" x="5561013" y="4000500"/>
          <p14:tracePt t="93994" x="5578475" y="3965575"/>
          <p14:tracePt t="94010" x="5589588" y="3943350"/>
          <p14:tracePt t="94027" x="5589588" y="3921125"/>
          <p14:tracePt t="94044" x="5589588" y="3903663"/>
          <p14:tracePt t="94060" x="5583238" y="3879850"/>
          <p14:tracePt t="94078" x="5561013" y="3863975"/>
          <p14:tracePt t="94094" x="5508625" y="3835400"/>
          <p14:tracePt t="94111" x="5422900" y="3806825"/>
          <p14:tracePt t="94127" x="5314950" y="3783013"/>
          <p14:tracePt t="94144" x="5194300" y="3771900"/>
          <p14:tracePt t="94160" x="5086350" y="3771900"/>
          <p14:tracePt t="94177" x="4978400" y="3771900"/>
          <p14:tracePt t="94194" x="4868863" y="3778250"/>
          <p14:tracePt t="94210" x="4783138" y="3806825"/>
          <p14:tracePt t="94227" x="4725988" y="3840163"/>
          <p14:tracePt t="94244" x="4692650" y="3863975"/>
          <p14:tracePt t="94260" x="4686300" y="3892550"/>
          <p14:tracePt t="94260" x="4679950" y="3908425"/>
          <p14:tracePt t="94277" x="4679950" y="3937000"/>
          <p14:tracePt t="94294" x="4697413" y="3978275"/>
          <p14:tracePt t="94310" x="4725988" y="4017963"/>
          <p14:tracePt t="94327" x="4783138" y="4057650"/>
          <p14:tracePt t="94345" x="4879975" y="4103688"/>
          <p14:tracePt t="94360" x="5040313" y="4149725"/>
          <p14:tracePt t="94377" x="5246688" y="4178300"/>
          <p14:tracePt t="94394" x="5457825" y="4194175"/>
          <p14:tracePt t="94410" x="5651500" y="4194175"/>
          <p14:tracePt t="94427" x="5818188" y="4183063"/>
          <p14:tracePt t="94444" x="5961063" y="4160838"/>
          <p14:tracePt t="94461" x="6103938" y="4114800"/>
          <p14:tracePt t="94478" x="6137275" y="4092575"/>
          <p14:tracePt t="94494" x="6154738" y="4075113"/>
          <p14:tracePt t="94510" x="6154738" y="4064000"/>
          <p14:tracePt t="94557" x="6154738" y="4051300"/>
          <p14:tracePt t="94574" x="6154738" y="4040188"/>
          <p14:tracePt t="94581" x="6143625" y="4035425"/>
          <p14:tracePt t="94589" x="6126163" y="4035425"/>
          <p14:tracePt t="94594" x="6080125" y="4017963"/>
          <p14:tracePt t="94611" x="5994400" y="3978275"/>
          <p14:tracePt t="94627" x="5875338" y="3949700"/>
          <p14:tracePt t="94644" x="5761038" y="3925888"/>
          <p14:tracePt t="94660" x="5680075" y="3914775"/>
          <p14:tracePt t="94660" x="5657850" y="3908425"/>
          <p14:tracePt t="94677" x="5635625" y="3908425"/>
          <p14:tracePt t="94694" x="5629275" y="3908425"/>
          <p14:tracePt t="95037" x="0" y="0"/>
        </p14:tracePtLst>
        <p14:tracePtLst>
          <p14:tracePt t="96049" x="6864350" y="1892300"/>
          <p14:tracePt t="96157" x="6858000" y="1885950"/>
          <p14:tracePt t="96165" x="6846888" y="1879600"/>
          <p14:tracePt t="96177" x="6829425" y="1874838"/>
          <p14:tracePt t="96178" x="6800850" y="1857375"/>
          <p14:tracePt t="96194" x="6761163" y="1839913"/>
          <p14:tracePt t="96210" x="6721475" y="1817688"/>
          <p14:tracePt t="96227" x="6664325" y="1778000"/>
          <p14:tracePt t="96244" x="6594475" y="1749425"/>
          <p14:tracePt t="96260" x="6572250" y="1736725"/>
          <p14:tracePt t="96277" x="6572250" y="1731963"/>
          <p14:tracePt t="96381" x="6578600" y="1720850"/>
          <p14:tracePt t="96389" x="6600825" y="1714500"/>
          <p14:tracePt t="96397" x="6623050" y="1708150"/>
          <p14:tracePt t="96410" x="6657975" y="1697038"/>
          <p14:tracePt t="96411" x="6715125" y="1679575"/>
          <p14:tracePt t="96427" x="6743700" y="1663700"/>
          <p14:tracePt t="96444" x="6772275" y="1657350"/>
          <p14:tracePt t="96460" x="6778625" y="1651000"/>
          <p14:tracePt t="96541" x="6789738" y="1639888"/>
          <p14:tracePt t="96553" x="6800850" y="1635125"/>
          <p14:tracePt t="96557" x="6807200" y="1628775"/>
          <p14:tracePt t="96565" x="6823075" y="1622425"/>
          <p14:tracePt t="96577" x="6835775" y="1617663"/>
          <p14:tracePt t="96593" x="6851650" y="1611313"/>
          <p14:tracePt t="96611" x="6875463" y="1606550"/>
          <p14:tracePt t="96627" x="6926263" y="1606550"/>
          <p14:tracePt t="96644" x="6978650" y="1600200"/>
          <p14:tracePt t="96660" x="7011988" y="1593850"/>
          <p14:tracePt t="97917" x="7029450" y="1600200"/>
          <p14:tracePt t="97925" x="7046913" y="1611313"/>
          <p14:tracePt t="97936" x="7069138" y="1617663"/>
          <p14:tracePt t="97941" x="7092950" y="1628775"/>
          <p14:tracePt t="97960" x="7150100" y="1646238"/>
          <p14:tracePt t="97961" x="7223125" y="1668463"/>
          <p14:tracePt t="97977" x="7304088" y="1685925"/>
          <p14:tracePt t="97994" x="7394575" y="1697038"/>
          <p14:tracePt t="98011" x="7497763" y="1703388"/>
          <p14:tracePt t="98027" x="7600950" y="1703388"/>
          <p14:tracePt t="98043" x="7708900" y="1703388"/>
          <p14:tracePt t="98060" x="7812088" y="1692275"/>
          <p14:tracePt t="98077" x="7915275" y="1668463"/>
          <p14:tracePt t="98094" x="7966075" y="1657350"/>
          <p14:tracePt t="98110" x="8007350" y="1639888"/>
          <p14:tracePt t="98127" x="8035925" y="1628775"/>
          <p14:tracePt t="98143" x="8064500" y="1611313"/>
          <p14:tracePt t="98160" x="8093075" y="1600200"/>
          <p14:tracePt t="98177" x="8115300" y="1589088"/>
          <p14:tracePt t="98194" x="8143875" y="1582738"/>
          <p14:tracePt t="98210" x="8178800" y="1571625"/>
          <p14:tracePt t="98227" x="8229600" y="1554163"/>
          <p14:tracePt t="98243" x="8251825" y="1549400"/>
          <p14:tracePt t="98260" x="8264525" y="1543050"/>
          <p14:tracePt t="99053" x="8258175" y="1554163"/>
          <p14:tracePt t="99061" x="8247063" y="1582738"/>
          <p14:tracePt t="99077" x="8240713" y="1593850"/>
          <p14:tracePt t="99078" x="8218488" y="1651000"/>
          <p14:tracePt t="99093" x="8189913" y="1725613"/>
          <p14:tracePt t="99111" x="8161338" y="1822450"/>
          <p14:tracePt t="99127" x="8132763" y="1954213"/>
          <p14:tracePt t="99143" x="8086725" y="2103438"/>
          <p14:tracePt t="99160" x="8047038" y="2279650"/>
          <p14:tracePt t="99177" x="8012113" y="2451100"/>
          <p14:tracePt t="99193" x="8007350" y="2622550"/>
          <p14:tracePt t="99210" x="8007350" y="2800350"/>
          <p14:tracePt t="99227" x="8040688" y="2978150"/>
          <p14:tracePt t="99243" x="8075613" y="3121025"/>
          <p14:tracePt t="99260" x="8108950" y="3228975"/>
          <p14:tracePt t="99277" x="8126413" y="3314700"/>
          <p14:tracePt t="99293" x="8132763" y="3349625"/>
          <p14:tracePt t="99310" x="8132763" y="3365500"/>
          <p14:tracePt t="99327" x="8132763" y="3378200"/>
          <p14:tracePt t="99343" x="8132763" y="3382963"/>
          <p14:tracePt t="99360" x="8108950" y="3394075"/>
          <p14:tracePt t="99377" x="8075613" y="3417888"/>
          <p14:tracePt t="99393" x="8012113" y="3435350"/>
          <p14:tracePt t="99410" x="7893050" y="3451225"/>
          <p14:tracePt t="99427" x="7697788" y="3457575"/>
          <p14:tracePt t="99443" x="7446963" y="3457575"/>
          <p14:tracePt t="99460" x="7132638" y="3435350"/>
          <p14:tracePt t="99460" x="6983413" y="3417888"/>
          <p14:tracePt t="99477" x="6726238" y="3389313"/>
          <p14:tracePt t="99493" x="6464300" y="3349625"/>
          <p14:tracePt t="99510" x="6189663" y="3292475"/>
          <p14:tracePt t="99527" x="5897563" y="3235325"/>
          <p14:tracePt t="99543" x="5622925" y="3165475"/>
          <p14:tracePt t="99560" x="5418138" y="3136900"/>
          <p14:tracePt t="99577" x="5229225" y="3114675"/>
          <p14:tracePt t="99593" x="5092700" y="3097213"/>
          <p14:tracePt t="99610" x="4983163" y="3097213"/>
          <p14:tracePt t="99627" x="4875213" y="3097213"/>
          <p14:tracePt t="99643" x="4772025" y="3114675"/>
          <p14:tracePt t="99660" x="4686300" y="3149600"/>
          <p14:tracePt t="99677" x="4565650" y="3235325"/>
          <p14:tracePt t="99693" x="4492625" y="3308350"/>
          <p14:tracePt t="99710" x="4406900" y="3406775"/>
          <p14:tracePt t="99727" x="4314825" y="3514725"/>
          <p14:tracePt t="99743" x="4222750" y="3635375"/>
          <p14:tracePt t="99760" x="4132263" y="3732213"/>
          <p14:tracePt t="99777" x="4068763" y="3840163"/>
          <p14:tracePt t="99793" x="4035425" y="3937000"/>
          <p14:tracePt t="99810" x="4022725" y="4022725"/>
          <p14:tracePt t="99827" x="4022725" y="4103688"/>
          <p14:tracePt t="99843" x="4040188" y="4178300"/>
          <p14:tracePt t="99860" x="4079875" y="4246563"/>
          <p14:tracePt t="99860" x="4103688" y="4279900"/>
          <p14:tracePt t="99877" x="4154488" y="4349750"/>
          <p14:tracePt t="99893" x="4211638" y="4411663"/>
          <p14:tracePt t="99910" x="4279900" y="4475163"/>
          <p14:tracePt t="99927" x="4354513" y="4532313"/>
          <p14:tracePt t="99943" x="4451350" y="4583113"/>
          <p14:tracePt t="99961" x="4583113" y="4640263"/>
          <p14:tracePt t="99977" x="4732338" y="4679950"/>
          <p14:tracePt t="99993" x="4879975" y="4725988"/>
          <p14:tracePt t="100010" x="5051425" y="4778375"/>
          <p14:tracePt t="100027" x="5240338" y="4822825"/>
          <p14:tracePt t="100044" x="5457825" y="4886325"/>
          <p14:tracePt t="100060" x="5680075" y="4921250"/>
          <p14:tracePt t="100060" x="5783263" y="4937125"/>
          <p14:tracePt t="100077" x="5965825" y="4960938"/>
          <p14:tracePt t="100093" x="6132513" y="4960938"/>
          <p14:tracePt t="100110" x="6286500" y="4949825"/>
          <p14:tracePt t="100127" x="6446838" y="4903788"/>
          <p14:tracePt t="100143" x="6600825" y="4822825"/>
          <p14:tracePt t="100160" x="6737350" y="4732338"/>
          <p14:tracePt t="100177" x="6858000" y="4640263"/>
          <p14:tracePt t="100193" x="6937375" y="4549775"/>
          <p14:tracePt t="100210" x="6978650" y="4479925"/>
          <p14:tracePt t="100227" x="6989763" y="4435475"/>
          <p14:tracePt t="100243" x="6989763" y="4394200"/>
          <p14:tracePt t="100260" x="6989763" y="4349750"/>
          <p14:tracePt t="100260" x="6978650" y="4325938"/>
          <p14:tracePt t="100277" x="6950075" y="4275138"/>
          <p14:tracePt t="100293" x="6908800" y="4229100"/>
          <p14:tracePt t="100310" x="6886575" y="4206875"/>
          <p14:tracePt t="100327" x="6869113" y="4194175"/>
          <p14:tracePt t="100343" x="6851650" y="4189413"/>
          <p14:tracePt t="100360" x="6835775" y="4189413"/>
          <p14:tracePt t="100377" x="6818313" y="4183063"/>
          <p14:tracePt t="100393" x="6800850" y="4183063"/>
          <p14:tracePt t="100410" x="6765925" y="4178300"/>
          <p14:tracePt t="100426" x="6732588" y="4171950"/>
          <p14:tracePt t="100443" x="6692900" y="4165600"/>
          <p14:tracePt t="100460" x="6640513" y="4154488"/>
          <p14:tracePt t="100477" x="6521450" y="4125913"/>
          <p14:tracePt t="100493" x="6451600" y="4121150"/>
          <p14:tracePt t="100510" x="6378575" y="4103688"/>
          <p14:tracePt t="100527" x="6308725" y="4097338"/>
          <p14:tracePt t="100544" x="6235700" y="4086225"/>
          <p14:tracePt t="100560" x="6143625" y="4064000"/>
          <p14:tracePt t="100577" x="6057900" y="4040188"/>
          <p14:tracePt t="100593" x="5994400" y="4035425"/>
          <p14:tracePt t="100610" x="5972175" y="4022725"/>
          <p14:tracePt t="100627" x="5965825" y="4022725"/>
          <p14:tracePt t="100679" x="0" y="0"/>
        </p14:tracePtLst>
        <p14:tracePtLst>
          <p14:tracePt t="105278" x="6743700" y="1577975"/>
          <p14:tracePt t="105478" x="6737350" y="1571625"/>
          <p14:tracePt t="105488" x="6715125" y="1565275"/>
          <p14:tracePt t="105494" x="6657975" y="1543050"/>
          <p14:tracePt t="105510" x="6600825" y="1520825"/>
          <p14:tracePt t="105526" x="6583363" y="1514475"/>
          <p14:tracePt t="105544" x="6565900" y="1497013"/>
          <p14:tracePt t="105550" x="6537325" y="1468438"/>
          <p14:tracePt t="105562" x="6508750" y="1428750"/>
          <p14:tracePt t="105577" x="6480175" y="1389063"/>
          <p14:tracePt t="105594" x="6446838" y="1349375"/>
          <p14:tracePt t="105611" x="6400800" y="1303338"/>
          <p14:tracePt t="105628" x="6350000" y="1263650"/>
          <p14:tracePt t="105644" x="6269038" y="1217613"/>
          <p14:tracePt t="105661" x="6183313" y="1165225"/>
          <p14:tracePt t="105677" x="6064250" y="1103313"/>
          <p14:tracePt t="105694" x="6007100" y="1074738"/>
          <p14:tracePt t="105711" x="5961063" y="1050925"/>
          <p14:tracePt t="105727" x="5921375" y="1028700"/>
          <p14:tracePt t="105744" x="5886450" y="1017588"/>
          <p14:tracePt t="105761" x="5851525" y="1000125"/>
          <p14:tracePt t="105777" x="5822950" y="989013"/>
          <p14:tracePt t="105794" x="5800725" y="982663"/>
          <p14:tracePt t="105811" x="5783263" y="977900"/>
          <p14:tracePt t="105827" x="5765800" y="971550"/>
          <p14:tracePt t="105844" x="5749925" y="965200"/>
          <p14:tracePt t="105861" x="5732463" y="960438"/>
          <p14:tracePt t="105877" x="5680075" y="949325"/>
          <p14:tracePt t="105894" x="5651500" y="942975"/>
          <p14:tracePt t="105911" x="5611813" y="936625"/>
          <p14:tracePt t="105927" x="5578475" y="936625"/>
          <p14:tracePt t="105944" x="5549900" y="931863"/>
          <p14:tracePt t="105961" x="5532438" y="931863"/>
          <p14:tracePt t="105977" x="5497513" y="931863"/>
          <p14:tracePt t="105994" x="5446713" y="931863"/>
          <p14:tracePt t="106011" x="5394325" y="942975"/>
          <p14:tracePt t="106027" x="5308600" y="960438"/>
          <p14:tracePt t="106044" x="5218113" y="1000125"/>
          <p14:tracePt t="106061" x="5092700" y="1050925"/>
          <p14:tracePt t="106077" x="4892675" y="1189038"/>
          <p14:tracePt t="106094" x="4754563" y="1296988"/>
          <p14:tracePt t="106111" x="4611688" y="1439863"/>
          <p14:tracePt t="106128" x="4486275" y="1577975"/>
          <p14:tracePt t="106144" x="4389438" y="1731963"/>
          <p14:tracePt t="106161" x="4303713" y="1892300"/>
          <p14:tracePt t="106177" x="4229100" y="2057400"/>
          <p14:tracePt t="106194" x="4165600" y="2200275"/>
          <p14:tracePt t="106211" x="4108450" y="2332038"/>
          <p14:tracePt t="106227" x="4079875" y="2446338"/>
          <p14:tracePt t="106244" x="4046538" y="2536825"/>
          <p14:tracePt t="106261" x="4022725" y="2600325"/>
          <p14:tracePt t="106277" x="4000500" y="2692400"/>
          <p14:tracePt t="106294" x="3989388" y="2754313"/>
          <p14:tracePt t="106311" x="3971925" y="2806700"/>
          <p14:tracePt t="106327" x="3960813" y="2868613"/>
          <p14:tracePt t="106344" x="3949700" y="2925763"/>
          <p14:tracePt t="106361" x="3943350" y="2978150"/>
          <p14:tracePt t="106377" x="3943350" y="3028950"/>
          <p14:tracePt t="106394" x="3943350" y="3092450"/>
          <p14:tracePt t="106411" x="3943350" y="3160713"/>
          <p14:tracePt t="106427" x="3943350" y="3222625"/>
          <p14:tracePt t="106444" x="3949700" y="3279775"/>
          <p14:tracePt t="106461" x="3971925" y="3354388"/>
          <p14:tracePt t="106477" x="4006850" y="3475038"/>
          <p14:tracePt t="106494" x="4035425" y="3554413"/>
          <p14:tracePt t="106511" x="4079875" y="3651250"/>
          <p14:tracePt t="106527" x="4121150" y="3765550"/>
          <p14:tracePt t="106544" x="4178300" y="3868738"/>
          <p14:tracePt t="106561" x="4229100" y="3960813"/>
          <p14:tracePt t="106577" x="4257675" y="4022725"/>
          <p14:tracePt t="106594" x="4297363" y="4075113"/>
          <p14:tracePt t="106611" x="4332288" y="4137025"/>
          <p14:tracePt t="106628" x="4378325" y="4194175"/>
          <p14:tracePt t="106644" x="4435475" y="4264025"/>
          <p14:tracePt t="106661" x="4479925" y="4337050"/>
          <p14:tracePt t="106677" x="4532313" y="4411663"/>
          <p14:tracePt t="106694" x="4554538" y="4451350"/>
          <p14:tracePt t="106711" x="4578350" y="4486275"/>
          <p14:tracePt t="106727" x="4606925" y="4525963"/>
          <p14:tracePt t="106744" x="4640263" y="4565650"/>
          <p14:tracePt t="106761" x="4675188" y="4600575"/>
          <p14:tracePt t="106777" x="4721225" y="4635500"/>
          <p14:tracePt t="106795" x="4749800" y="4668838"/>
          <p14:tracePt t="106811" x="4772025" y="4697413"/>
          <p14:tracePt t="106827" x="4800600" y="4732338"/>
          <p14:tracePt t="106844" x="4835525" y="4760913"/>
          <p14:tracePt t="106861" x="4886325" y="4794250"/>
          <p14:tracePt t="106877" x="4949825" y="4829175"/>
          <p14:tracePt t="106894" x="4983163" y="4840288"/>
          <p14:tracePt t="106911" x="5018088" y="4851400"/>
          <p14:tracePt t="106927" x="5057775" y="4868863"/>
          <p14:tracePt t="106944" x="5114925" y="4879975"/>
          <p14:tracePt t="106961" x="5149850" y="4886325"/>
          <p14:tracePt t="106977" x="5194300" y="4892675"/>
          <p14:tracePt t="106994" x="5235575" y="4892675"/>
          <p14:tracePt t="107011" x="5268913" y="4897438"/>
          <p14:tracePt t="107027" x="5308600" y="4897438"/>
          <p14:tracePt t="107044" x="5349875" y="4897438"/>
          <p14:tracePt t="107061" x="5411788" y="4897438"/>
          <p14:tracePt t="107077" x="5503863" y="4886325"/>
          <p14:tracePt t="107094" x="5594350" y="4875213"/>
          <p14:tracePt t="107110" x="5703888" y="4868863"/>
          <p14:tracePt t="107127" x="5822950" y="4857750"/>
          <p14:tracePt t="107144" x="5943600" y="4835525"/>
          <p14:tracePt t="107161" x="6035675" y="4811713"/>
          <p14:tracePt t="107177" x="6108700" y="4789488"/>
          <p14:tracePt t="107194" x="6172200" y="4778375"/>
          <p14:tracePt t="107211" x="6235700" y="4772025"/>
          <p14:tracePt t="107227" x="6297613" y="4765675"/>
          <p14:tracePt t="107244" x="6361113" y="4760913"/>
          <p14:tracePt t="107260" x="6400800" y="4760913"/>
          <p14:tracePt t="107260" x="6423025" y="4760913"/>
          <p14:tracePt t="107278" x="6486525" y="4760913"/>
          <p14:tracePt t="107294" x="6526213" y="4760913"/>
          <p14:tracePt t="107310" x="6554788" y="4765675"/>
          <p14:tracePt t="107327" x="6572250" y="4765675"/>
          <p14:tracePt t="107344" x="6594475" y="4765675"/>
          <p14:tracePt t="107360" x="6629400" y="4772025"/>
          <p14:tracePt t="107377" x="6657975" y="4778375"/>
          <p14:tracePt t="107394" x="6664325" y="4778375"/>
          <p14:tracePt t="108061" x="6664325" y="4783138"/>
          <p14:tracePt t="108117" x="6664325" y="4789488"/>
          <p14:tracePt t="108125" x="6664325" y="4794250"/>
          <p14:tracePt t="108133" x="6664325" y="4800600"/>
          <p14:tracePt t="108144" x="6664325" y="4806950"/>
          <p14:tracePt t="108144" x="6664325" y="4840288"/>
          <p14:tracePt t="108160" x="6664325" y="4868863"/>
          <p14:tracePt t="108178" x="6669088" y="4921250"/>
          <p14:tracePt t="108194" x="6680200" y="4994275"/>
          <p14:tracePt t="108210" x="6708775" y="5080000"/>
          <p14:tracePt t="108227" x="6732588" y="5154613"/>
          <p14:tracePt t="108244" x="6750050" y="5200650"/>
          <p14:tracePt t="108260" x="6761163" y="5246688"/>
          <p14:tracePt t="108260" x="6765925" y="5264150"/>
          <p14:tracePt t="108278" x="6772275" y="5314950"/>
          <p14:tracePt t="108294" x="6778625" y="5360988"/>
          <p14:tracePt t="108311" x="6789738" y="5394325"/>
          <p14:tracePt t="108327" x="6789738" y="5429250"/>
          <p14:tracePt t="108344" x="6794500" y="5446713"/>
          <p14:tracePt t="108360" x="6794500" y="5475288"/>
          <p14:tracePt t="108377" x="6800850" y="5486400"/>
          <p14:tracePt t="108394" x="6807200" y="5497513"/>
          <p14:tracePt t="108981" x="6811963" y="5497513"/>
          <p14:tracePt t="109477" x="6811963" y="5526088"/>
          <p14:tracePt t="109488" x="6811963" y="5578475"/>
          <p14:tracePt t="109488" x="6811963" y="5622925"/>
          <p14:tracePt t="109494" x="6794500" y="5737225"/>
          <p14:tracePt t="109510" x="6789738" y="5851525"/>
          <p14:tracePt t="109527" x="6783388" y="5954713"/>
          <p14:tracePt t="109544" x="6765925" y="6029325"/>
          <p14:tracePt t="109560" x="6761163" y="6064250"/>
          <p14:tracePt t="109577" x="6754813" y="6080125"/>
          <p14:tracePt t="109594" x="6754813" y="6086475"/>
          <p14:tracePt t="109610" x="6754813" y="6108700"/>
          <p14:tracePt t="109627" x="6743700" y="6149975"/>
          <p14:tracePt t="109644" x="6737350" y="6183313"/>
          <p14:tracePt t="109660" x="6732588" y="6200775"/>
          <p14:tracePt t="109677" x="6732588" y="6211888"/>
          <p14:tracePt t="109733" x="6726238" y="6223000"/>
          <p14:tracePt t="109741" x="6721475" y="6235700"/>
          <p14:tracePt t="109749" x="6715125" y="6269038"/>
          <p14:tracePt t="109760" x="6697663" y="6308725"/>
          <p14:tracePt t="109778" x="6686550" y="6350000"/>
          <p14:tracePt t="109794" x="6680200" y="6372225"/>
          <p14:tracePt t="109810" x="6675438" y="6378575"/>
          <p14:tracePt t="109827" x="6675438" y="6383338"/>
          <p14:tracePt t="109844" x="6675438" y="6389688"/>
          <p14:tracePt t="109941" x="6680200" y="6389688"/>
          <p14:tracePt t="109953" x="6692900" y="6361113"/>
          <p14:tracePt t="109954" x="6715125" y="6321425"/>
          <p14:tracePt t="109960" x="6754813" y="6200775"/>
          <p14:tracePt t="109977" x="6800850" y="6040438"/>
          <p14:tracePt t="109994" x="6851650" y="5840413"/>
          <p14:tracePt t="110010" x="6880225" y="5543550"/>
          <p14:tracePt t="110027" x="6880225" y="5257800"/>
          <p14:tracePt t="110044" x="6846888" y="5075238"/>
          <p14:tracePt t="110060" x="6835775" y="5018088"/>
          <p14:tracePt t="110077" x="6835775" y="5011738"/>
          <p14:tracePt t="110180" x="6835775" y="5022850"/>
          <p14:tracePt t="110189" x="6835775" y="5057775"/>
          <p14:tracePt t="110197" x="6840538" y="5103813"/>
          <p14:tracePt t="110205" x="6875463" y="5154613"/>
          <p14:tracePt t="110213" x="6983413" y="5275263"/>
          <p14:tracePt t="110227" x="7161213" y="5394325"/>
          <p14:tracePt t="110244" x="7407275" y="5468938"/>
          <p14:tracePt t="110260" x="7715250" y="5480050"/>
          <p14:tracePt t="110278" x="7864475" y="5464175"/>
          <p14:tracePt t="110294" x="7937500" y="5440363"/>
          <p14:tracePt t="110310" x="7954963" y="5418138"/>
          <p14:tracePt t="110327" x="7954963" y="5407025"/>
          <p14:tracePt t="110344" x="7954963" y="5394325"/>
          <p14:tracePt t="110360" x="7950200" y="5383213"/>
          <p14:tracePt t="110377" x="7950200" y="5372100"/>
          <p14:tracePt t="110394" x="7932738" y="5354638"/>
          <p14:tracePt t="110410" x="7926388" y="5349875"/>
          <p14:tracePt t="110427" x="7921625" y="5343525"/>
          <p14:tracePt t="110461" x="7915275" y="5343525"/>
          <p14:tracePt t="11064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269" y="3733800"/>
            <a:ext cx="371600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572000" y="4419600"/>
            <a:ext cx="4343400" cy="1447800"/>
          </a:xfrm>
          <a:prstGeom prst="rect">
            <a:avLst/>
          </a:prstGeom>
          <a:solidFill>
            <a:srgbClr val="F4ED6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/>
              <a:t>Energy Dependence </a:t>
            </a:r>
            <a:endParaRPr lang="en-US" b="1" dirty="0" smtClean="0"/>
          </a:p>
          <a:p>
            <a:pPr algn="ctr"/>
            <a:r>
              <a:rPr lang="en-US" b="1" dirty="0" smtClean="0"/>
              <a:t>Effects </a:t>
            </a:r>
            <a:r>
              <a:rPr lang="en-US" b="1" dirty="0"/>
              <a:t>with different materials</a:t>
            </a:r>
            <a:endParaRPr lang="en-US" dirty="0"/>
          </a:p>
        </p:txBody>
      </p:sp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0"/>
            <a:ext cx="8686799" cy="37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8382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57261" y="8382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1800" y="4267200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Pb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 bwMode="auto">
          <a:xfrm>
            <a:off x="152401" y="76200"/>
            <a:ext cx="914400" cy="3429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48200" y="76200"/>
            <a:ext cx="656931" cy="3429000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55644" y="3619500"/>
            <a:ext cx="746384" cy="3048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6"/>
    </mc:Choice>
    <mc:Fallback xmlns="">
      <p:transition spd="slow" advTm="7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  <p:extLst mod="1">
    <p:ext uri="{3A86A75C-4F4B-4683-9AE1-C65F6400EC91}">
      <p14:laserTraceLst xmlns:p14="http://schemas.microsoft.com/office/powerpoint/2010/main">
        <p14:tracePtLst>
          <p14:tracePt t="6144" x="2743200" y="2120900"/>
          <p14:tracePt t="6208" x="2754313" y="2114550"/>
          <p14:tracePt t="6216" x="2765425" y="2114550"/>
          <p14:tracePt t="6224" x="2771775" y="2108200"/>
          <p14:tracePt t="6224" x="2794000" y="2079625"/>
          <p14:tracePt t="6240" x="2828925" y="2046288"/>
          <p14:tracePt t="6257" x="2868613" y="1993900"/>
          <p14:tracePt t="6273" x="2908300" y="1960563"/>
          <p14:tracePt t="6290" x="2982913" y="1925638"/>
          <p14:tracePt t="6307" x="3092450" y="1879600"/>
          <p14:tracePt t="6323" x="3178175" y="1835150"/>
          <p14:tracePt t="6340" x="3222625" y="1806575"/>
          <p14:tracePt t="6357" x="3257550" y="1778000"/>
          <p14:tracePt t="6373" x="3292475" y="1743075"/>
          <p14:tracePt t="6390" x="3321050" y="1714500"/>
          <p14:tracePt t="6407" x="3336925" y="1703388"/>
          <p14:tracePt t="6407" x="3336925" y="1692275"/>
          <p14:tracePt t="6424" x="3343275" y="1679575"/>
          <p14:tracePt t="6440" x="3349625" y="1674813"/>
          <p14:tracePt t="6457" x="3365500" y="1657350"/>
          <p14:tracePt t="6473" x="3378200" y="1646238"/>
          <p14:tracePt t="6490" x="3389313" y="1617663"/>
          <p14:tracePt t="6507" x="3406775" y="1582738"/>
          <p14:tracePt t="6524" x="3440113" y="1525588"/>
          <p14:tracePt t="6540" x="3475038" y="1450975"/>
          <p14:tracePt t="6557" x="3508375" y="1349375"/>
          <p14:tracePt t="6573" x="3525838" y="1246188"/>
          <p14:tracePt t="6590" x="3525838" y="1160463"/>
          <p14:tracePt t="6607" x="3503613" y="1085850"/>
          <p14:tracePt t="6607" x="3468688" y="1046163"/>
          <p14:tracePt t="6624" x="3378200" y="971550"/>
          <p14:tracePt t="6640" x="3263900" y="925513"/>
          <p14:tracePt t="6657" x="3171825" y="892175"/>
          <p14:tracePt t="6673" x="3121025" y="879475"/>
          <p14:tracePt t="6690" x="3114675" y="879475"/>
          <p14:tracePt t="6707" x="3108325" y="879475"/>
          <p14:tracePt t="6723" x="3097213" y="874713"/>
          <p14:tracePt t="6740" x="3068638" y="874713"/>
          <p14:tracePt t="6757" x="3046413" y="868363"/>
          <p14:tracePt t="6773" x="3017838" y="868363"/>
          <p14:tracePt t="6790" x="3006725" y="868363"/>
          <p14:tracePt t="6806" x="2994025" y="868363"/>
          <p14:tracePt t="6823" x="2989263" y="868363"/>
          <p14:tracePt t="7079" x="3006725" y="874713"/>
          <p14:tracePt t="7088" x="3074988" y="892175"/>
          <p14:tracePt t="7099" x="3217863" y="925513"/>
          <p14:tracePt t="7104" x="3468688" y="977900"/>
          <p14:tracePt t="7107" x="4154488" y="1131888"/>
          <p14:tracePt t="7123" x="4892675" y="1246188"/>
          <p14:tracePt t="7140" x="5480050" y="1314450"/>
          <p14:tracePt t="7157" x="5864225" y="1325563"/>
          <p14:tracePt t="7173" x="6080125" y="1325563"/>
          <p14:tracePt t="7190" x="6211888" y="1314450"/>
          <p14:tracePt t="7190" x="6246813" y="1308100"/>
          <p14:tracePt t="7208" x="6275388" y="1303338"/>
          <p14:tracePt t="7223" x="6343650" y="1285875"/>
          <p14:tracePt t="7240" x="6400800" y="1274763"/>
          <p14:tracePt t="7257" x="6451600" y="1250950"/>
          <p14:tracePt t="7273" x="6521450" y="1235075"/>
          <p14:tracePt t="7290" x="6611938" y="1211263"/>
          <p14:tracePt t="7307" x="6765925" y="1193800"/>
          <p14:tracePt t="7323" x="7051675" y="1189038"/>
          <p14:tracePt t="7340" x="7400925" y="1165225"/>
          <p14:tracePt t="7356" x="7669213" y="1149350"/>
          <p14:tracePt t="7373" x="7800975" y="1131888"/>
          <p14:tracePt t="7390" x="7864475" y="1120775"/>
          <p14:tracePt t="7407" x="7915275" y="1108075"/>
          <p14:tracePt t="7424" x="7978775" y="1108075"/>
          <p14:tracePt t="7440" x="8040688" y="1103313"/>
          <p14:tracePt t="7457" x="8086725" y="1096963"/>
          <p14:tracePt t="7473" x="8121650" y="1092200"/>
          <p14:tracePt t="7490" x="8161338" y="1085850"/>
          <p14:tracePt t="7507" x="8201025" y="1079500"/>
          <p14:tracePt t="7523" x="8240713" y="1074738"/>
          <p14:tracePt t="7540" x="8275638" y="1074738"/>
          <p14:tracePt t="7556" x="8286750" y="1068388"/>
          <p14:tracePt t="7631" x="8286750" y="1063625"/>
          <p14:tracePt t="7639" x="8286750" y="1057275"/>
          <p14:tracePt t="7649" x="8269288" y="1046163"/>
          <p14:tracePt t="7655" x="8223250" y="1028700"/>
          <p14:tracePt t="7666" x="8201025" y="1017588"/>
          <p14:tracePt t="7673" x="8126413" y="982663"/>
          <p14:tracePt t="7690" x="8040688" y="949325"/>
          <p14:tracePt t="7707" x="7954963" y="920750"/>
          <p14:tracePt t="7724" x="7897813" y="892175"/>
          <p14:tracePt t="7741" x="7864475" y="874713"/>
          <p14:tracePt t="7757" x="7835900" y="863600"/>
          <p14:tracePt t="7774" x="7800975" y="850900"/>
          <p14:tracePt t="7791" x="7772400" y="839788"/>
          <p14:tracePt t="7808" x="7750175" y="835025"/>
          <p14:tracePt t="7824" x="7721600" y="828675"/>
          <p14:tracePt t="7841" x="7708900" y="828675"/>
          <p14:tracePt t="7858" x="7697788" y="828675"/>
          <p14:tracePt t="7875" x="7693025" y="828675"/>
          <p14:tracePt t="7890" x="7680325" y="839788"/>
          <p14:tracePt t="7907" x="7669213" y="863600"/>
          <p14:tracePt t="7924" x="7658100" y="920750"/>
          <p14:tracePt t="7940" x="7658100" y="1000125"/>
          <p14:tracePt t="7957" x="7640638" y="1096963"/>
          <p14:tracePt t="7974" x="7635875" y="1177925"/>
          <p14:tracePt t="7990" x="7629525" y="1250950"/>
          <p14:tracePt t="8007" x="7629525" y="1292225"/>
          <p14:tracePt t="8024" x="7635875" y="1331913"/>
          <p14:tracePt t="8480" x="7635875" y="1336675"/>
          <p14:tracePt t="8488" x="7635875" y="1349375"/>
          <p14:tracePt t="8491" x="7566025" y="1411288"/>
          <p14:tracePt t="8508" x="7361238" y="1536700"/>
          <p14:tracePt t="8524" x="6932613" y="1771650"/>
          <p14:tracePt t="8541" x="6343650" y="2125663"/>
          <p14:tracePt t="8558" x="5708650" y="2554288"/>
          <p14:tracePt t="8574" x="5057775" y="3006725"/>
          <p14:tracePt t="8591" x="4435475" y="3486150"/>
          <p14:tracePt t="8607" x="3937000" y="3835400"/>
          <p14:tracePt t="8607" x="3754438" y="3965575"/>
          <p14:tracePt t="8625" x="3554413" y="4121150"/>
          <p14:tracePt t="8641" x="3486150" y="4200525"/>
          <p14:tracePt t="8658" x="3475038" y="4229100"/>
          <p14:tracePt t="8776" x="3475038" y="4235450"/>
          <p14:tracePt t="8792" x="3475038" y="4246563"/>
          <p14:tracePt t="8800" x="3475038" y="4264025"/>
          <p14:tracePt t="8808" x="3479800" y="4321175"/>
          <p14:tracePt t="8825" x="3479800" y="4343400"/>
          <p14:tracePt t="8825" x="3486150" y="4394200"/>
          <p14:tracePt t="8841" x="3475038" y="4457700"/>
          <p14:tracePt t="8858" x="3451225" y="4532313"/>
          <p14:tracePt t="8874" x="3435350" y="4572000"/>
          <p14:tracePt t="8920" x="3446463" y="4543425"/>
          <p14:tracePt t="8928" x="3492500" y="4475163"/>
          <p14:tracePt t="8936" x="3532188" y="4389438"/>
          <p14:tracePt t="8944" x="3606800" y="4229100"/>
          <p14:tracePt t="8958" x="3668713" y="4114800"/>
          <p14:tracePt t="8974" x="3708400" y="4035425"/>
          <p14:tracePt t="8991" x="3725863" y="4000500"/>
          <p14:tracePt t="9007" x="3725863" y="3983038"/>
          <p14:tracePt t="9007" x="3725863" y="3978275"/>
          <p14:tracePt t="9072" x="3721100" y="3978275"/>
          <p14:tracePt t="9084" x="3708400" y="3978275"/>
          <p14:tracePt t="9091" x="3686175" y="3983038"/>
          <p14:tracePt t="9091" x="3629025" y="4011613"/>
          <p14:tracePt t="9108" x="3543300" y="4051300"/>
          <p14:tracePt t="9125" x="3440113" y="4097338"/>
          <p14:tracePt t="9141" x="3325813" y="4137025"/>
          <p14:tracePt t="9158" x="3222625" y="4165600"/>
          <p14:tracePt t="9174" x="3136900" y="4194175"/>
          <p14:tracePt t="9191" x="3063875" y="4211638"/>
          <p14:tracePt t="9207" x="2982913" y="4240213"/>
          <p14:tracePt t="9207" x="2949575" y="4257675"/>
          <p14:tracePt t="9225" x="2874963" y="4279900"/>
          <p14:tracePt t="9241" x="2822575" y="4308475"/>
          <p14:tracePt t="9258" x="2782888" y="4337050"/>
          <p14:tracePt t="9274" x="2749550" y="4365625"/>
          <p14:tracePt t="9291" x="2725738" y="4389438"/>
          <p14:tracePt t="9307" x="2708275" y="4429125"/>
          <p14:tracePt t="9324" x="2697163" y="4486275"/>
          <p14:tracePt t="9341" x="2692400" y="4565650"/>
          <p14:tracePt t="9358" x="2703513" y="4664075"/>
          <p14:tracePt t="9374" x="2732088" y="4749800"/>
          <p14:tracePt t="9391" x="2771775" y="4829175"/>
          <p14:tracePt t="9407" x="2828925" y="4908550"/>
          <p14:tracePt t="9407" x="2857500" y="4943475"/>
          <p14:tracePt t="9425" x="2936875" y="5011738"/>
          <p14:tracePt t="9441" x="3017838" y="5075238"/>
          <p14:tracePt t="9457" x="3108325" y="5108575"/>
          <p14:tracePt t="9474" x="3240088" y="5126038"/>
          <p14:tracePt t="9491" x="3336925" y="5126038"/>
          <p14:tracePt t="9507" x="3429000" y="5108575"/>
          <p14:tracePt t="9524" x="3521075" y="5057775"/>
          <p14:tracePt t="9541" x="3617913" y="4989513"/>
          <p14:tracePt t="9557" x="3708400" y="4892675"/>
          <p14:tracePt t="9574" x="3771900" y="4754563"/>
          <p14:tracePt t="9591" x="3789363" y="4618038"/>
          <p14:tracePt t="9607" x="3778250" y="4394200"/>
          <p14:tracePt t="9625" x="3721100" y="4251325"/>
          <p14:tracePt t="9641" x="3622675" y="4097338"/>
          <p14:tracePt t="9657" x="3514725" y="3978275"/>
          <p14:tracePt t="9673" x="3406775" y="3892550"/>
          <p14:tracePt t="9690" x="3325813" y="3840163"/>
          <p14:tracePt t="9707" x="3251200" y="3811588"/>
          <p14:tracePt t="9724" x="3171825" y="3794125"/>
          <p14:tracePt t="9741" x="3068638" y="3778250"/>
          <p14:tracePt t="9758" x="2943225" y="3778250"/>
          <p14:tracePt t="9774" x="2822575" y="3806825"/>
          <p14:tracePt t="9791" x="2714625" y="3851275"/>
          <p14:tracePt t="9807" x="2600325" y="3903663"/>
          <p14:tracePt t="9807" x="2536825" y="3932238"/>
          <p14:tracePt t="9825" x="2406650" y="4022725"/>
          <p14:tracePt t="9841" x="2297113" y="4114800"/>
          <p14:tracePt t="9857" x="2228850" y="4222750"/>
          <p14:tracePt t="9874" x="2211388" y="4343400"/>
          <p14:tracePt t="9891" x="2228850" y="4492625"/>
          <p14:tracePt t="9907" x="2286000" y="4622800"/>
          <p14:tracePt t="9924" x="2360613" y="4721225"/>
          <p14:tracePt t="9941" x="2457450" y="4806950"/>
          <p14:tracePt t="9957" x="2582863" y="4875213"/>
          <p14:tracePt t="9974" x="2714625" y="4921250"/>
          <p14:tracePt t="9991" x="2863850" y="4943475"/>
          <p14:tracePt t="10007" x="3022600" y="4960938"/>
          <p14:tracePt t="10007" x="3068638" y="4960938"/>
          <p14:tracePt t="10025" x="3171825" y="4960938"/>
          <p14:tracePt t="10041" x="3222625" y="4960938"/>
          <p14:tracePt t="10057" x="3240088" y="4954588"/>
          <p14:tracePt t="10592" x="3251200" y="4943475"/>
          <p14:tracePt t="10600" x="3286125" y="4914900"/>
          <p14:tracePt t="10607" x="3332163" y="4857750"/>
          <p14:tracePt t="10608" x="3394075" y="4800600"/>
          <p14:tracePt t="10623" x="3657600" y="4572000"/>
          <p14:tracePt t="10640" x="3857625" y="4394200"/>
          <p14:tracePt t="10656" x="4029075" y="4222750"/>
          <p14:tracePt t="10673" x="4160838" y="4075113"/>
          <p14:tracePt t="10690" x="4246563" y="3960813"/>
          <p14:tracePt t="10707" x="4286250" y="3879850"/>
          <p14:tracePt t="10723" x="4297363" y="3846513"/>
          <p14:tracePt t="10740" x="4297363" y="3817938"/>
          <p14:tracePt t="10756" x="4297363" y="3806825"/>
          <p14:tracePt t="10773" x="4297363" y="3794125"/>
          <p14:tracePt t="10790" x="4297363" y="3778250"/>
          <p14:tracePt t="11303" x="4292600" y="3778250"/>
          <p14:tracePt t="11316" x="4264025" y="3789363"/>
          <p14:tracePt t="11319" x="4222750" y="3822700"/>
          <p14:tracePt t="11327" x="4092575" y="3937000"/>
          <p14:tracePt t="11340" x="3908425" y="4125913"/>
          <p14:tracePt t="11356" x="3679825" y="4383088"/>
          <p14:tracePt t="11373" x="3497263" y="4600575"/>
          <p14:tracePt t="11390" x="3325813" y="4765675"/>
          <p14:tracePt t="11406" x="3206750" y="4886325"/>
          <p14:tracePt t="11423" x="3103563" y="4954588"/>
          <p14:tracePt t="11440" x="3086100" y="4960938"/>
          <p14:tracePt t="11456" x="3074988" y="4960938"/>
          <p14:tracePt t="11473" x="3035300" y="4932363"/>
          <p14:tracePt t="11490" x="2954338" y="4835525"/>
          <p14:tracePt t="11506" x="2811463" y="4675188"/>
          <p14:tracePt t="11523" x="2582863" y="4418013"/>
          <p14:tracePt t="11540" x="2279650" y="4108450"/>
          <p14:tracePt t="11556" x="1989138" y="3863975"/>
          <p14:tracePt t="11573" x="1817688" y="3736975"/>
          <p14:tracePt t="11590" x="1703388" y="3675063"/>
          <p14:tracePt t="11606" x="1617663" y="3640138"/>
          <p14:tracePt t="11623" x="1565275" y="3635375"/>
          <p14:tracePt t="11640" x="1543050" y="3635375"/>
          <p14:tracePt t="11656" x="1525588" y="3635375"/>
          <p14:tracePt t="11673" x="1508125" y="3640138"/>
          <p14:tracePt t="11690" x="1497013" y="3646488"/>
          <p14:tracePt t="11706" x="1474788" y="3657600"/>
          <p14:tracePt t="11723" x="1468438" y="3657600"/>
          <p14:tracePt t="11740" x="1463675" y="3657600"/>
          <p14:tracePt t="11756" x="1457325" y="3657600"/>
          <p14:tracePt t="11773" x="1435100" y="3657600"/>
          <p14:tracePt t="11789" x="1393825" y="3640138"/>
          <p14:tracePt t="11806" x="1360488" y="3622675"/>
          <p14:tracePt t="11806" x="1343025" y="3617913"/>
          <p14:tracePt t="11823" x="1308100" y="3606800"/>
          <p14:tracePt t="11839" x="1285875" y="3600450"/>
          <p14:tracePt t="11857" x="1268413" y="3600450"/>
          <p14:tracePt t="11873" x="1257300" y="3600450"/>
          <p14:tracePt t="11891" x="1239838" y="3600450"/>
          <p14:tracePt t="11907" x="1211263" y="3594100"/>
          <p14:tracePt t="11923" x="1189038" y="3578225"/>
          <p14:tracePt t="11940" x="1171575" y="3560763"/>
          <p14:tracePt t="11956" x="1154113" y="3536950"/>
          <p14:tracePt t="11973" x="1149350" y="3521075"/>
          <p14:tracePt t="11990" x="1149350" y="3497263"/>
          <p14:tracePt t="12006" x="1143000" y="3475038"/>
          <p14:tracePt t="12023" x="1143000" y="3463925"/>
          <p14:tracePt t="12167" x="1143000" y="3457575"/>
          <p14:tracePt t="12175" x="1149350" y="3435350"/>
          <p14:tracePt t="12183" x="1165225" y="3406775"/>
          <p14:tracePt t="12190" x="1182688" y="3308350"/>
          <p14:tracePt t="12206" x="1217613" y="3160713"/>
          <p14:tracePt t="12206" x="1235075" y="3074988"/>
          <p14:tracePt t="12223" x="1246188" y="2897188"/>
          <p14:tracePt t="12240" x="1263650" y="2714625"/>
          <p14:tracePt t="12256" x="1274763" y="2520950"/>
          <p14:tracePt t="12273" x="1279525" y="2343150"/>
          <p14:tracePt t="12291" x="1292225" y="2160588"/>
          <p14:tracePt t="12306" x="1292225" y="1993900"/>
          <p14:tracePt t="12323" x="1285875" y="1857375"/>
          <p14:tracePt t="12340" x="1263650" y="1743075"/>
          <p14:tracePt t="12356" x="1246188" y="1663700"/>
          <p14:tracePt t="12373" x="1222375" y="1593850"/>
          <p14:tracePt t="12390" x="1211263" y="1543050"/>
          <p14:tracePt t="12406" x="1200150" y="1497013"/>
          <p14:tracePt t="12423" x="1189038" y="1446213"/>
          <p14:tracePt t="12439" x="1182688" y="1428750"/>
          <p14:tracePt t="12456" x="1177925" y="1417638"/>
          <p14:tracePt t="12473" x="1177925" y="1400175"/>
          <p14:tracePt t="12490" x="1171575" y="1393825"/>
          <p14:tracePt t="12506" x="1165225" y="1382713"/>
          <p14:tracePt t="12523" x="1154113" y="1371600"/>
          <p14:tracePt t="12539" x="1143000" y="1360488"/>
          <p14:tracePt t="12556" x="1114425" y="1343025"/>
          <p14:tracePt t="12573" x="1092200" y="1331913"/>
          <p14:tracePt t="12590" x="1068388" y="1308100"/>
          <p14:tracePt t="12606" x="1050925" y="1292225"/>
          <p14:tracePt t="12606" x="1039813" y="1279525"/>
          <p14:tracePt t="12623" x="1022350" y="1263650"/>
          <p14:tracePt t="12639" x="1011238" y="1246188"/>
          <p14:tracePt t="12657" x="1000125" y="1235075"/>
          <p14:tracePt t="12673" x="989013" y="1217613"/>
          <p14:tracePt t="12690" x="982663" y="1193800"/>
          <p14:tracePt t="12706" x="971550" y="1177925"/>
          <p14:tracePt t="12723" x="960438" y="1149350"/>
          <p14:tracePt t="12739" x="949325" y="1125538"/>
          <p14:tracePt t="12756" x="942975" y="1096963"/>
          <p14:tracePt t="12773" x="936625" y="1068388"/>
          <p14:tracePt t="12790" x="931863" y="1050925"/>
          <p14:tracePt t="12806" x="925513" y="1035050"/>
          <p14:tracePt t="12806" x="925513" y="1028700"/>
          <p14:tracePt t="12823" x="920750" y="1017588"/>
          <p14:tracePt t="12840" x="920750" y="1011238"/>
          <p14:tracePt t="12943" x="914400" y="1011238"/>
          <p14:tracePt t="13047" x="908050" y="1011238"/>
          <p14:tracePt t="13055" x="903288" y="1028700"/>
          <p14:tracePt t="13063" x="892175" y="1050925"/>
          <p14:tracePt t="13071" x="874713" y="1096963"/>
          <p14:tracePt t="13077" x="835025" y="1246188"/>
          <p14:tracePt t="13089" x="800100" y="1479550"/>
          <p14:tracePt t="13106" x="760413" y="1857375"/>
          <p14:tracePt t="13123" x="736600" y="2303463"/>
          <p14:tracePt t="13139" x="736600" y="2703513"/>
          <p14:tracePt t="13156" x="749300" y="2994025"/>
          <p14:tracePt t="13173" x="754063" y="3103563"/>
          <p14:tracePt t="13190" x="754063" y="3132138"/>
          <p14:tracePt t="13607" x="765175" y="3132138"/>
          <p14:tracePt t="13608" x="793750" y="3154363"/>
          <p14:tracePt t="13623" x="892175" y="3200400"/>
          <p14:tracePt t="13631" x="1320800" y="3457575"/>
          <p14:tracePt t="13640" x="1846263" y="3765550"/>
          <p14:tracePt t="13656" x="2303463" y="3983038"/>
          <p14:tracePt t="13673" x="2606675" y="4121150"/>
          <p14:tracePt t="13690" x="2736850" y="4160838"/>
          <p14:tracePt t="13706" x="2749550" y="4160838"/>
          <p14:tracePt t="13767" x="2754313" y="4160838"/>
          <p14:tracePt t="13783" x="2760663" y="4149725"/>
          <p14:tracePt t="13831" x="2760663" y="4143375"/>
          <p14:tracePt t="13839" x="2749550" y="4132263"/>
          <p14:tracePt t="13840" x="2736850" y="4125913"/>
          <p14:tracePt t="13856" x="2703513" y="4114800"/>
          <p14:tracePt t="13863" x="2611438" y="4079875"/>
          <p14:tracePt t="13873" x="2479675" y="4040188"/>
          <p14:tracePt t="13889" x="2308225" y="4000500"/>
          <p14:tracePt t="13906" x="2120900" y="3954463"/>
          <p14:tracePt t="13923" x="1931988" y="3903663"/>
          <p14:tracePt t="13940" x="1811338" y="3857625"/>
          <p14:tracePt t="13956" x="1736725" y="3835400"/>
          <p14:tracePt t="13973" x="1714500" y="3822700"/>
          <p14:tracePt t="14287" x="1720850" y="3811588"/>
          <p14:tracePt t="14295" x="1731963" y="3811588"/>
          <p14:tracePt t="14300" x="1736725" y="3806825"/>
          <p14:tracePt t="14306" x="1765300" y="3794125"/>
          <p14:tracePt t="14323" x="1793875" y="3783013"/>
          <p14:tracePt t="14340" x="1811338" y="3778250"/>
          <p14:tracePt t="14356" x="1839913" y="3765550"/>
          <p14:tracePt t="14373" x="1863725" y="3760788"/>
          <p14:tracePt t="14389" x="1971675" y="3743325"/>
          <p14:tracePt t="14406" x="2314575" y="3765550"/>
          <p14:tracePt t="14423" x="3411538" y="3892550"/>
          <p14:tracePt t="14440" x="4178300" y="3960813"/>
          <p14:tracePt t="14456" x="4721225" y="3989388"/>
          <p14:tracePt t="14473" x="4932363" y="4000500"/>
          <p14:tracePt t="14489" x="4965700" y="4000500"/>
          <p14:tracePt t="15518" x="0" y="0"/>
        </p14:tracePtLst>
        <p14:tracePtLst>
          <p14:tracePt t="19282" x="1000125" y="3417888"/>
          <p14:tracePt t="20063" x="1022350" y="3417888"/>
          <p14:tracePt t="20071" x="1050925" y="3417888"/>
          <p14:tracePt t="20082" x="1103313" y="3417888"/>
          <p14:tracePt t="20087" x="1171575" y="3422650"/>
          <p14:tracePt t="20095" x="1365250" y="3429000"/>
          <p14:tracePt t="20106" x="1628775" y="3451225"/>
          <p14:tracePt t="20122" x="1978025" y="3468688"/>
          <p14:tracePt t="20139" x="2332038" y="3503613"/>
          <p14:tracePt t="20156" x="2703513" y="3525838"/>
          <p14:tracePt t="20173" x="2989263" y="3532188"/>
          <p14:tracePt t="20189" x="3240088" y="3543300"/>
          <p14:tracePt t="20206" x="3422650" y="3549650"/>
          <p14:tracePt t="20223" x="3646488" y="3549650"/>
          <p14:tracePt t="20239" x="3743325" y="3549650"/>
          <p14:tracePt t="20256" x="3822700" y="3549650"/>
          <p14:tracePt t="20273" x="3886200" y="3549650"/>
          <p14:tracePt t="20289" x="3937000" y="3543300"/>
          <p14:tracePt t="20306" x="3978275" y="3543300"/>
          <p14:tracePt t="20322" x="4000500" y="3536950"/>
          <p14:tracePt t="20340" x="4035425" y="3536950"/>
          <p14:tracePt t="20356" x="4079875" y="3532188"/>
          <p14:tracePt t="20373" x="4108450" y="3532188"/>
          <p14:tracePt t="20389" x="4114800" y="3532188"/>
          <p14:tracePt t="20462" x="4121150" y="3532188"/>
          <p14:tracePt t="20471" x="4125913" y="3532188"/>
          <p14:tracePt t="20480" x="4132263" y="3532188"/>
          <p14:tracePt t="20487" x="4137025" y="3532188"/>
          <p14:tracePt t="20506" x="4154488" y="3532188"/>
          <p14:tracePt t="20506" x="4178300" y="3532188"/>
          <p14:tracePt t="20522" x="4206875" y="3525838"/>
          <p14:tracePt t="20539" x="4257675" y="3525838"/>
          <p14:tracePt t="20556" x="4321175" y="3525838"/>
          <p14:tracePt t="20572" x="4378325" y="3525838"/>
          <p14:tracePt t="20589" x="4418013" y="3525838"/>
          <p14:tracePt t="20606" x="4451350" y="3525838"/>
          <p14:tracePt t="20622" x="4468813" y="3525838"/>
          <p14:tracePt t="20639" x="4475163" y="3525838"/>
          <p14:tracePt t="21959" x="4457700" y="3532188"/>
          <p14:tracePt t="21967" x="4435475" y="3536950"/>
          <p14:tracePt t="21975" x="4406900" y="3543300"/>
          <p14:tracePt t="21989" x="4354513" y="3549650"/>
          <p14:tracePt t="21989" x="4194175" y="3560763"/>
          <p14:tracePt t="22006" x="3892550" y="3578225"/>
          <p14:tracePt t="22006" x="3668713" y="3571875"/>
          <p14:tracePt t="22023" x="3165475" y="3549650"/>
          <p14:tracePt t="22039" x="2692400" y="3497263"/>
          <p14:tracePt t="22056" x="2292350" y="3440113"/>
          <p14:tracePt t="22072" x="1925638" y="3378200"/>
          <p14:tracePt t="22089" x="1635125" y="3314700"/>
          <p14:tracePt t="22106" x="1457325" y="3286125"/>
          <p14:tracePt t="22122" x="1349375" y="3263900"/>
          <p14:tracePt t="22139" x="1303338" y="3251200"/>
          <p14:tracePt t="22156" x="1268413" y="3240088"/>
          <p14:tracePt t="22172" x="1257300" y="3240088"/>
          <p14:tracePt t="22189" x="1239838" y="3235325"/>
          <p14:tracePt t="22206" x="1235075" y="3235325"/>
          <p14:tracePt t="22255" x="1228725" y="3235325"/>
          <p14:tracePt t="22279" x="1222375" y="3235325"/>
          <p14:tracePt t="22295" x="1217613" y="3235325"/>
          <p14:tracePt t="22303" x="1211263" y="3235325"/>
          <p14:tracePt t="22319" x="1206500" y="3235325"/>
          <p14:tracePt t="22807" x="1206500" y="3217863"/>
          <p14:tracePt t="22816" x="1206500" y="3206750"/>
          <p14:tracePt t="22822" x="1206500" y="3194050"/>
          <p14:tracePt t="22831" x="1206500" y="3178175"/>
          <p14:tracePt t="22839" x="1206500" y="3160713"/>
          <p14:tracePt t="22856" x="1206500" y="3149600"/>
          <p14:tracePt t="22872" x="1211263" y="3143250"/>
          <p14:tracePt t="22889" x="1211263" y="3132138"/>
          <p14:tracePt t="22966" x="1211263" y="3125788"/>
          <p14:tracePt t="22983" x="1217613" y="3125788"/>
          <p14:tracePt t="22999" x="1222375" y="3103563"/>
          <p14:tracePt t="23008" x="1222375" y="3097213"/>
          <p14:tracePt t="23008" x="1228725" y="3086100"/>
          <p14:tracePt t="23023" x="1250950" y="3046413"/>
          <p14:tracePt t="23040" x="1279525" y="2994025"/>
          <p14:tracePt t="23056" x="1314450" y="2943225"/>
          <p14:tracePt t="23073" x="1349375" y="2892425"/>
          <p14:tracePt t="23090" x="1393825" y="2840038"/>
          <p14:tracePt t="23107" x="1435100" y="2800350"/>
          <p14:tracePt t="23122" x="1463675" y="2760663"/>
          <p14:tracePt t="23139" x="1508125" y="2708275"/>
          <p14:tracePt t="23155" x="1560513" y="2646363"/>
          <p14:tracePt t="23172" x="1646238" y="2565400"/>
          <p14:tracePt t="23189" x="1714500" y="2479675"/>
          <p14:tracePt t="23206" x="1811338" y="2382838"/>
          <p14:tracePt t="23222" x="1914525" y="2239963"/>
          <p14:tracePt t="23239" x="1965325" y="2143125"/>
          <p14:tracePt t="23256" x="1993900" y="2068513"/>
          <p14:tracePt t="23272" x="2006600" y="1993900"/>
          <p14:tracePt t="23289" x="2017713" y="1931988"/>
          <p14:tracePt t="23306" x="2028825" y="1885950"/>
          <p14:tracePt t="23322" x="2035175" y="1857375"/>
          <p14:tracePt t="23339" x="2035175" y="1846263"/>
          <p14:tracePt t="23559" x="2046288" y="1839913"/>
          <p14:tracePt t="23567" x="2057400" y="1839913"/>
          <p14:tracePt t="23583" x="2079625" y="1839913"/>
          <p14:tracePt t="23592" x="2132013" y="1835150"/>
          <p14:tracePt t="23608" x="2171700" y="1835150"/>
          <p14:tracePt t="23608" x="2211388" y="1835150"/>
          <p14:tracePt t="23623" x="2320925" y="1835150"/>
          <p14:tracePt t="23640" x="2360613" y="1839913"/>
          <p14:tracePt t="23656" x="2365375" y="1839913"/>
          <p14:tracePt t="23832" x="2371725" y="1839913"/>
          <p14:tracePt t="23839" x="2378075" y="1839913"/>
          <p14:tracePt t="23847" x="2382838" y="1839913"/>
          <p14:tracePt t="23879" x="2393950" y="1839913"/>
          <p14:tracePt t="23904" x="2400300" y="1839913"/>
          <p14:tracePt t="23920" x="2406650" y="1839913"/>
          <p14:tracePt t="23935" x="2417763" y="1839913"/>
          <p14:tracePt t="23951" x="2422525" y="1839913"/>
          <p14:tracePt t="23959" x="2435225" y="1839913"/>
          <p14:tracePt t="23973" x="2451100" y="1835150"/>
          <p14:tracePt t="23973" x="2492375" y="1828800"/>
          <p14:tracePt t="23990" x="2532063" y="1822450"/>
          <p14:tracePt t="24006" x="2578100" y="1811338"/>
          <p14:tracePt t="24023" x="2635250" y="1793875"/>
          <p14:tracePt t="24040" x="2668588" y="1782763"/>
          <p14:tracePt t="24057" x="2697163" y="1765300"/>
          <p14:tracePt t="24073" x="2743200" y="1749425"/>
          <p14:tracePt t="24090" x="2822575" y="1708150"/>
          <p14:tracePt t="24106" x="2936875" y="1651000"/>
          <p14:tracePt t="24123" x="3057525" y="1600200"/>
          <p14:tracePt t="24140" x="3125788" y="1560513"/>
          <p14:tracePt t="24156" x="3171825" y="1525588"/>
          <p14:tracePt t="24173" x="3206750" y="1479550"/>
          <p14:tracePt t="24190" x="3228975" y="1457325"/>
          <p14:tracePt t="24207" x="3235325" y="1439863"/>
          <p14:tracePt t="24223" x="3240088" y="1428750"/>
          <p14:tracePt t="24495" x="3251200" y="1428750"/>
          <p14:tracePt t="24511" x="3263900" y="1422400"/>
          <p14:tracePt t="24527" x="3275013" y="1417638"/>
          <p14:tracePt t="24543" x="3292475" y="1411288"/>
          <p14:tracePt t="24556" x="3303588" y="1406525"/>
          <p14:tracePt t="24557" x="3325813" y="1393825"/>
          <p14:tracePt t="24573" x="3354388" y="1377950"/>
          <p14:tracePt t="24590" x="3378200" y="1365250"/>
          <p14:tracePt t="24606" x="3400425" y="1349375"/>
          <p14:tracePt t="24623" x="3417888" y="1331913"/>
          <p14:tracePt t="24640" x="3417888" y="1320800"/>
          <p14:tracePt t="24657" x="3422650" y="1308100"/>
          <p14:tracePt t="24727" x="3411538" y="1303338"/>
          <p14:tracePt t="24736" x="3400425" y="1296988"/>
          <p14:tracePt t="24749" x="3378200" y="1285875"/>
          <p14:tracePt t="24751" x="3343275" y="1268413"/>
          <p14:tracePt t="24756" x="3286125" y="1246188"/>
          <p14:tracePt t="24773" x="3228975" y="1217613"/>
          <p14:tracePt t="24790" x="3189288" y="1193800"/>
          <p14:tracePt t="24806" x="3132138" y="1177925"/>
          <p14:tracePt t="24824" x="3108325" y="1165225"/>
          <p14:tracePt t="24840" x="3079750" y="1160463"/>
          <p14:tracePt t="24857" x="3068638" y="1160463"/>
          <p14:tracePt t="24903" x="3063875" y="1154113"/>
          <p14:tracePt t="25039" x="3063875" y="1160463"/>
          <p14:tracePt t="25071" x="3057525" y="1160463"/>
          <p14:tracePt t="25087" x="3057525" y="1165225"/>
          <p14:tracePt t="25095" x="3057525" y="1177925"/>
          <p14:tracePt t="25111" x="3051175" y="1189038"/>
          <p14:tracePt t="25123" x="3046413" y="1200150"/>
          <p14:tracePt t="25124" x="3028950" y="1222375"/>
          <p14:tracePt t="25140" x="3000375" y="1257300"/>
          <p14:tracePt t="25157" x="2960688" y="1303338"/>
          <p14:tracePt t="25173" x="2903538" y="1354138"/>
          <p14:tracePt t="25190" x="2822575" y="1428750"/>
          <p14:tracePt t="25207" x="2714625" y="1520825"/>
          <p14:tracePt t="25207" x="2663825" y="1577975"/>
          <p14:tracePt t="25225" x="2532063" y="1679575"/>
          <p14:tracePt t="25241" x="2406650" y="1806575"/>
          <p14:tracePt t="25257" x="2274888" y="1920875"/>
          <p14:tracePt t="25274" x="2143125" y="2022475"/>
          <p14:tracePt t="25291" x="2011363" y="2120900"/>
          <p14:tracePt t="25307" x="1885950" y="2200275"/>
          <p14:tracePt t="25324" x="1782763" y="2257425"/>
          <p14:tracePt t="25341" x="1720850" y="2297113"/>
          <p14:tracePt t="25358" x="1692275" y="2320925"/>
          <p14:tracePt t="25374" x="1663700" y="2343150"/>
          <p14:tracePt t="25391" x="1622425" y="2365375"/>
          <p14:tracePt t="25407" x="1565275" y="2389188"/>
          <p14:tracePt t="25407" x="1531938" y="2400300"/>
          <p14:tracePt t="25425" x="1446213" y="2446338"/>
          <p14:tracePt t="25441" x="1360488" y="2486025"/>
          <p14:tracePt t="25457" x="1274763" y="2554288"/>
          <p14:tracePt t="25474" x="1171575" y="2622550"/>
          <p14:tracePt t="25491" x="1074738" y="2708275"/>
          <p14:tracePt t="25507" x="993775" y="2771775"/>
          <p14:tracePt t="25524" x="936625" y="2835275"/>
          <p14:tracePt t="25541" x="903288" y="2886075"/>
          <p14:tracePt t="25558" x="885825" y="2921000"/>
          <p14:tracePt t="25574" x="874713" y="2949575"/>
          <p14:tracePt t="25591" x="863600" y="2960688"/>
          <p14:tracePt t="25607" x="863600" y="2978150"/>
          <p14:tracePt t="25624" x="857250" y="2989263"/>
          <p14:tracePt t="25641" x="850900" y="3000375"/>
          <p14:tracePt t="25657" x="850900" y="3011488"/>
          <p14:tracePt t="25674" x="850900" y="3017838"/>
          <p14:tracePt t="25691" x="850900" y="3035300"/>
          <p14:tracePt t="25707" x="850900" y="3046413"/>
          <p14:tracePt t="25724" x="850900" y="3063875"/>
          <p14:tracePt t="25741" x="850900" y="3079750"/>
          <p14:tracePt t="25757" x="857250" y="3103563"/>
          <p14:tracePt t="25774" x="868363" y="3125788"/>
          <p14:tracePt t="25791" x="879475" y="3154363"/>
          <p14:tracePt t="25807" x="903288" y="3189288"/>
          <p14:tracePt t="25807" x="914400" y="3206750"/>
          <p14:tracePt t="25824" x="942975" y="3228975"/>
          <p14:tracePt t="25841" x="954088" y="3240088"/>
          <p14:tracePt t="25858" x="960438" y="3240088"/>
          <p14:tracePt t="25874" x="965200" y="3246438"/>
          <p14:tracePt t="25891" x="971550" y="3246438"/>
          <p14:tracePt t="25907" x="977900" y="3246438"/>
          <p14:tracePt t="25924" x="1006475" y="3240088"/>
          <p14:tracePt t="25941" x="1046163" y="3217863"/>
          <p14:tracePt t="25957" x="1103313" y="3171825"/>
          <p14:tracePt t="25974" x="1160463" y="3108325"/>
          <p14:tracePt t="25991" x="1235075" y="3011488"/>
          <p14:tracePt t="26007" x="1320800" y="2868613"/>
          <p14:tracePt t="26024" x="1428750" y="2606675"/>
          <p14:tracePt t="26042" x="1468438" y="2417763"/>
          <p14:tracePt t="26057" x="1485900" y="2268538"/>
          <p14:tracePt t="26074" x="1492250" y="2132013"/>
          <p14:tracePt t="26091" x="1497013" y="2035175"/>
          <p14:tracePt t="26107" x="1497013" y="1965325"/>
          <p14:tracePt t="26124" x="1497013" y="1903413"/>
          <p14:tracePt t="26141" x="1492250" y="1857375"/>
          <p14:tracePt t="26157" x="1479550" y="1817688"/>
          <p14:tracePt t="26174" x="1474788" y="1782763"/>
          <p14:tracePt t="26191" x="1468438" y="1743075"/>
          <p14:tracePt t="26208" x="1468438" y="1703388"/>
          <p14:tracePt t="26224" x="1463675" y="1651000"/>
          <p14:tracePt t="26241" x="1463675" y="1606550"/>
          <p14:tracePt t="26257" x="1468438" y="1571625"/>
          <p14:tracePt t="26274" x="1474788" y="1536700"/>
          <p14:tracePt t="26291" x="1479550" y="1508125"/>
          <p14:tracePt t="26307" x="1485900" y="1479550"/>
          <p14:tracePt t="26324" x="1485900" y="1457325"/>
          <p14:tracePt t="26341" x="1485900" y="1435100"/>
          <p14:tracePt t="26357" x="1492250" y="1417638"/>
          <p14:tracePt t="26374" x="1479550" y="1389063"/>
          <p14:tracePt t="26391" x="1389063" y="1349375"/>
          <p14:tracePt t="26407" x="1206500" y="1257300"/>
          <p14:tracePt t="26424" x="1079500" y="1149350"/>
          <p14:tracePt t="26441" x="1057275" y="1125538"/>
          <p14:tracePt t="26457" x="1035050" y="1108075"/>
          <p14:tracePt t="26474" x="1017588" y="1096963"/>
          <p14:tracePt t="26491" x="1011238" y="1092200"/>
          <p14:tracePt t="26696" x="1011238" y="1085850"/>
          <p14:tracePt t="26704" x="1022350" y="1079500"/>
          <p14:tracePt t="26712" x="1035050" y="1074738"/>
          <p14:tracePt t="26720" x="1039813" y="1074738"/>
          <p14:tracePt t="26728" x="1068388" y="1057275"/>
          <p14:tracePt t="26741" x="1079500" y="1050925"/>
          <p14:tracePt t="26757" x="1092200" y="1046163"/>
          <p14:tracePt t="26774" x="1103313" y="1039813"/>
          <p14:tracePt t="26791" x="1114425" y="1035050"/>
          <p14:tracePt t="26807" x="1125538" y="1022350"/>
          <p14:tracePt t="26824" x="1143000" y="1011238"/>
          <p14:tracePt t="26841" x="1149350" y="1011238"/>
          <p14:tracePt t="26857" x="1154113" y="1011238"/>
          <p14:tracePt t="27079" x="1160463" y="1017588"/>
          <p14:tracePt t="27112" x="1165225" y="1035050"/>
          <p14:tracePt t="27120" x="1165225" y="1039813"/>
          <p14:tracePt t="27133" x="1177925" y="1057275"/>
          <p14:tracePt t="27141" x="1182688" y="1074738"/>
          <p14:tracePt t="27141" x="1193800" y="1108075"/>
          <p14:tracePt t="27158" x="1211263" y="1136650"/>
          <p14:tracePt t="27174" x="1217613" y="1165225"/>
          <p14:tracePt t="27191" x="1228725" y="1189038"/>
          <p14:tracePt t="27208" x="1246188" y="1217613"/>
          <p14:tracePt t="27224" x="1257300" y="1257300"/>
          <p14:tracePt t="27241" x="1274763" y="1285875"/>
          <p14:tracePt t="27257" x="1285875" y="1314450"/>
          <p14:tracePt t="27274" x="1303338" y="1343025"/>
          <p14:tracePt t="27291" x="1325563" y="1377950"/>
          <p14:tracePt t="27307" x="1354138" y="1417638"/>
          <p14:tracePt t="27324" x="1382713" y="1457325"/>
          <p14:tracePt t="27341" x="1422400" y="1503363"/>
          <p14:tracePt t="27357" x="1457325" y="1554163"/>
          <p14:tracePt t="27374" x="1497013" y="1593850"/>
          <p14:tracePt t="27391" x="1536700" y="1639888"/>
          <p14:tracePt t="27407" x="1571625" y="1674813"/>
          <p14:tracePt t="27424" x="1611313" y="1714500"/>
          <p14:tracePt t="27441" x="1635125" y="1731963"/>
          <p14:tracePt t="27458" x="1646238" y="1754188"/>
          <p14:tracePt t="27474" x="1668463" y="1778000"/>
          <p14:tracePt t="27491" x="1697038" y="1793875"/>
          <p14:tracePt t="27507" x="1731963" y="1817688"/>
          <p14:tracePt t="27524" x="1760538" y="1846263"/>
          <p14:tracePt t="27541" x="1793875" y="1868488"/>
          <p14:tracePt t="27557" x="1828800" y="1892300"/>
          <p14:tracePt t="27574" x="1863725" y="1908175"/>
          <p14:tracePt t="27591" x="1903413" y="1931988"/>
          <p14:tracePt t="27607" x="1943100" y="1954213"/>
          <p14:tracePt t="27607" x="1965325" y="1965325"/>
          <p14:tracePt t="27624" x="2000250" y="1982788"/>
          <p14:tracePt t="27641" x="2035175" y="2000250"/>
          <p14:tracePt t="27657" x="2068513" y="2017713"/>
          <p14:tracePt t="27674" x="2092325" y="2028825"/>
          <p14:tracePt t="27690" x="2132013" y="2046288"/>
          <p14:tracePt t="27707" x="2171700" y="2068513"/>
          <p14:tracePt t="27724" x="2217738" y="2085975"/>
          <p14:tracePt t="27741" x="2257425" y="2103438"/>
          <p14:tracePt t="27757" x="2292350" y="2120900"/>
          <p14:tracePt t="27774" x="2320925" y="2125663"/>
          <p14:tracePt t="27791" x="2332038" y="2136775"/>
          <p14:tracePt t="27807" x="2354263" y="2154238"/>
          <p14:tracePt t="27807" x="2365375" y="2160588"/>
          <p14:tracePt t="27824" x="2393950" y="2165350"/>
          <p14:tracePt t="27840" x="2417763" y="2182813"/>
          <p14:tracePt t="27857" x="2435225" y="2189163"/>
          <p14:tracePt t="27874" x="2457450" y="2200275"/>
          <p14:tracePt t="27891" x="2479675" y="2211388"/>
          <p14:tracePt t="27908" x="2503488" y="2217738"/>
          <p14:tracePt t="27924" x="2532063" y="2235200"/>
          <p14:tracePt t="27940" x="2565400" y="2246313"/>
          <p14:tracePt t="27957" x="2589213" y="2263775"/>
          <p14:tracePt t="27974" x="2622550" y="2274888"/>
          <p14:tracePt t="27991" x="2663825" y="2292350"/>
          <p14:tracePt t="28007" x="2692400" y="2303463"/>
          <p14:tracePt t="28024" x="2771775" y="2332038"/>
          <p14:tracePt t="28040" x="2828925" y="2349500"/>
          <p14:tracePt t="28057" x="2886075" y="2365375"/>
          <p14:tracePt t="28074" x="2932113" y="2389188"/>
          <p14:tracePt t="28091" x="2971800" y="2406650"/>
          <p14:tracePt t="28107" x="3017838" y="2428875"/>
          <p14:tracePt t="28124" x="3057525" y="2446338"/>
          <p14:tracePt t="28141" x="3092450" y="2451100"/>
          <p14:tracePt t="28157" x="3121025" y="2463800"/>
          <p14:tracePt t="28174" x="3154363" y="2479675"/>
          <p14:tracePt t="28191" x="3178175" y="2492375"/>
          <p14:tracePt t="28207" x="3222625" y="2508250"/>
          <p14:tracePt t="28224" x="3251200" y="2520950"/>
          <p14:tracePt t="28240" x="3286125" y="2525713"/>
          <p14:tracePt t="28257" x="3308350" y="2536825"/>
          <p14:tracePt t="28274" x="3332163" y="2549525"/>
          <p14:tracePt t="28291" x="3360738" y="2560638"/>
          <p14:tracePt t="28307" x="3382963" y="2578100"/>
          <p14:tracePt t="28324" x="3411538" y="2589213"/>
          <p14:tracePt t="28341" x="3435350" y="2593975"/>
          <p14:tracePt t="28357" x="3457575" y="2606675"/>
          <p14:tracePt t="28374" x="3479800" y="2617788"/>
          <p14:tracePt t="28391" x="3503613" y="2628900"/>
          <p14:tracePt t="28407" x="3536950" y="2640013"/>
          <p14:tracePt t="28407" x="3543300" y="2640013"/>
          <p14:tracePt t="28424" x="3571875" y="2651125"/>
          <p14:tracePt t="28440" x="3594100" y="2663825"/>
          <p14:tracePt t="28457" x="3622675" y="2674938"/>
          <p14:tracePt t="28474" x="3651250" y="2686050"/>
          <p14:tracePt t="28491" x="3679825" y="2697163"/>
          <p14:tracePt t="28507" x="3708400" y="2703513"/>
          <p14:tracePt t="28524" x="3732213" y="2714625"/>
          <p14:tracePt t="28541" x="3765550" y="2720975"/>
          <p14:tracePt t="28557" x="3800475" y="2732088"/>
          <p14:tracePt t="28574" x="3829050" y="2749550"/>
          <p14:tracePt t="28591" x="3875088" y="2765425"/>
          <p14:tracePt t="28607" x="3954463" y="2789238"/>
          <p14:tracePt t="28624" x="4011613" y="2806700"/>
          <p14:tracePt t="28641" x="4068763" y="2835275"/>
          <p14:tracePt t="28657" x="4114800" y="2846388"/>
          <p14:tracePt t="28674" x="4160838" y="2863850"/>
          <p14:tracePt t="28691" x="4200525" y="2879725"/>
          <p14:tracePt t="28707" x="4246563" y="2897188"/>
          <p14:tracePt t="28724" x="4292600" y="2914650"/>
          <p14:tracePt t="28740" x="4332288" y="2932113"/>
          <p14:tracePt t="28757" x="4365625" y="2943225"/>
          <p14:tracePt t="28774" x="4406900" y="2960688"/>
          <p14:tracePt t="28791" x="4435475" y="2971800"/>
          <p14:tracePt t="28807" x="4464050" y="2982913"/>
          <p14:tracePt t="28807" x="4479925" y="2989263"/>
          <p14:tracePt t="28824" x="4497388" y="2989263"/>
          <p14:tracePt t="28840" x="4508500" y="2989263"/>
          <p14:tracePt t="28857" x="4508500" y="2994025"/>
          <p14:tracePt t="29176" x="4508500" y="3011488"/>
          <p14:tracePt t="29184" x="4508500" y="3035300"/>
          <p14:tracePt t="29192" x="4497388" y="3063875"/>
          <p14:tracePt t="29200" x="4497388" y="3092450"/>
          <p14:tracePt t="29256" x="4497388" y="3097213"/>
          <p14:tracePt t="29688" x="4537075" y="3040063"/>
          <p14:tracePt t="29696" x="4583113" y="2978150"/>
          <p14:tracePt t="29707" x="4629150" y="2932113"/>
          <p14:tracePt t="29708" x="4765675" y="2835275"/>
          <p14:tracePt t="29724" x="4903788" y="2743200"/>
          <p14:tracePt t="29741" x="5018088" y="2663825"/>
          <p14:tracePt t="29757" x="5114925" y="2617788"/>
          <p14:tracePt t="29774" x="5222875" y="2593975"/>
          <p14:tracePt t="29790" x="5314950" y="2593975"/>
          <p14:tracePt t="29807" x="5337175" y="2606675"/>
          <p14:tracePt t="30008" x="5400675" y="2578100"/>
          <p14:tracePt t="30016" x="5435600" y="2543175"/>
          <p14:tracePt t="30024" x="5514975" y="2435225"/>
          <p14:tracePt t="30040" x="5561013" y="2378075"/>
          <p14:tracePt t="30041" x="5651500" y="2268538"/>
          <p14:tracePt t="30057" x="5749925" y="2143125"/>
          <p14:tracePt t="30075" x="5822950" y="2035175"/>
          <p14:tracePt t="30090" x="5892800" y="1936750"/>
          <p14:tracePt t="30107" x="5954713" y="1839913"/>
          <p14:tracePt t="30124" x="5989638" y="1765300"/>
          <p14:tracePt t="30141" x="6011863" y="1708150"/>
          <p14:tracePt t="30157" x="6035675" y="1668463"/>
          <p14:tracePt t="30174" x="6046788" y="1628775"/>
          <p14:tracePt t="30191" x="6057900" y="1600200"/>
          <p14:tracePt t="30207" x="6064250" y="1577975"/>
          <p14:tracePt t="30224" x="6069013" y="1554163"/>
          <p14:tracePt t="30241" x="6069013" y="1549400"/>
          <p14:tracePt t="30257" x="6075363" y="1543050"/>
          <p14:tracePt t="30274" x="6080125" y="1543050"/>
          <p14:tracePt t="30290" x="6092825" y="1536700"/>
          <p14:tracePt t="30307" x="6092825" y="1531938"/>
          <p14:tracePt t="30324" x="6103938" y="1531938"/>
          <p14:tracePt t="30340" x="6108700" y="1531938"/>
          <p14:tracePt t="30357" x="6115050" y="1525588"/>
          <p14:tracePt t="30375" x="6126163" y="1525588"/>
          <p14:tracePt t="30390" x="6132513" y="1520825"/>
          <p14:tracePt t="30407" x="6161088" y="1503363"/>
          <p14:tracePt t="30407" x="6183313" y="1492250"/>
          <p14:tracePt t="30424" x="6218238" y="1450975"/>
          <p14:tracePt t="30440" x="6269038" y="1389063"/>
          <p14:tracePt t="30457" x="6308725" y="1320800"/>
          <p14:tracePt t="30474" x="6350000" y="1250950"/>
          <p14:tracePt t="30490" x="6400800" y="1171575"/>
          <p14:tracePt t="30507" x="6440488" y="1079500"/>
          <p14:tracePt t="30524" x="6486525" y="971550"/>
          <p14:tracePt t="30540" x="6521450" y="850900"/>
          <p14:tracePt t="30557" x="6550025" y="720725"/>
          <p14:tracePt t="30574" x="6550025" y="606425"/>
          <p14:tracePt t="30590" x="6537325" y="503238"/>
          <p14:tracePt t="30607" x="6515100" y="446088"/>
          <p14:tracePt t="30624" x="6497638" y="417513"/>
          <p14:tracePt t="30640" x="6492875" y="417513"/>
          <p14:tracePt t="30657" x="6480175" y="411163"/>
          <p14:tracePt t="30674" x="6457950" y="406400"/>
          <p14:tracePt t="30690" x="6418263" y="400050"/>
          <p14:tracePt t="30707" x="6354763" y="388938"/>
          <p14:tracePt t="30724" x="6264275" y="377825"/>
          <p14:tracePt t="30740" x="6183313" y="360363"/>
          <p14:tracePt t="30757" x="6126163" y="354013"/>
          <p14:tracePt t="30774" x="6075363" y="349250"/>
          <p14:tracePt t="30790" x="6022975" y="336550"/>
          <p14:tracePt t="30807" x="5932488" y="325438"/>
          <p14:tracePt t="30824" x="5800725" y="303213"/>
          <p14:tracePt t="30840" x="5680075" y="296863"/>
          <p14:tracePt t="30857" x="5526088" y="296863"/>
          <p14:tracePt t="30874" x="5365750" y="279400"/>
          <p14:tracePt t="30890" x="5257800" y="263525"/>
          <p14:tracePt t="30907" x="5218113" y="257175"/>
          <p14:tracePt t="30925" x="5207000" y="250825"/>
          <p14:tracePt t="31424" x="5211763" y="250825"/>
          <p14:tracePt t="31456" x="5218113" y="257175"/>
          <p14:tracePt t="31480" x="5229225" y="257175"/>
          <p14:tracePt t="31496" x="5246688" y="263525"/>
          <p14:tracePt t="31504" x="5246688" y="268288"/>
          <p14:tracePt t="31517" x="5257800" y="268288"/>
          <p14:tracePt t="31524" x="5264150" y="274638"/>
          <p14:tracePt t="31568" x="5268913" y="274638"/>
          <p14:tracePt t="31696" x="5275263" y="285750"/>
          <p14:tracePt t="31704" x="5275263" y="292100"/>
          <p14:tracePt t="31717" x="5280025" y="307975"/>
          <p14:tracePt t="31724" x="5286375" y="320675"/>
          <p14:tracePt t="31724" x="5292725" y="336550"/>
          <p14:tracePt t="31740" x="5303838" y="354013"/>
          <p14:tracePt t="31757" x="5314950" y="371475"/>
          <p14:tracePt t="31774" x="5326063" y="388938"/>
          <p14:tracePt t="31790" x="5332413" y="400050"/>
          <p14:tracePt t="31807" x="5337175" y="406400"/>
          <p14:tracePt t="32000" x="5343525" y="406400"/>
          <p14:tracePt t="32017" x="5349875" y="406400"/>
          <p14:tracePt t="32024" x="5360988" y="400050"/>
          <p14:tracePt t="32025" x="5372100" y="388938"/>
          <p14:tracePt t="32041" x="5383213" y="388938"/>
          <p14:tracePt t="32057" x="5389563" y="377825"/>
          <p14:tracePt t="32120" x="5394325" y="377825"/>
          <p14:tracePt t="32128" x="5407025" y="388938"/>
          <p14:tracePt t="32136" x="5422900" y="417513"/>
          <p14:tracePt t="32144" x="5468938" y="514350"/>
          <p14:tracePt t="32157" x="5514975" y="663575"/>
          <p14:tracePt t="32174" x="5549900" y="863600"/>
          <p14:tracePt t="32190" x="5565775" y="1079500"/>
          <p14:tracePt t="32207" x="5583238" y="1296988"/>
          <p14:tracePt t="32207" x="5589588" y="1400175"/>
          <p14:tracePt t="32224" x="5611813" y="1600200"/>
          <p14:tracePt t="32240" x="5629275" y="1749425"/>
          <p14:tracePt t="32257" x="5629275" y="1846263"/>
          <p14:tracePt t="32273" x="5629275" y="1936750"/>
          <p14:tracePt t="32290" x="5622925" y="2017713"/>
          <p14:tracePt t="32307" x="5607050" y="2092325"/>
          <p14:tracePt t="32324" x="5594350" y="2143125"/>
          <p14:tracePt t="32340" x="5589588" y="2178050"/>
          <p14:tracePt t="32357" x="5583238" y="2206625"/>
          <p14:tracePt t="32374" x="5583238" y="2228850"/>
          <p14:tracePt t="32390" x="5583238" y="2246313"/>
          <p14:tracePt t="32407" x="5583238" y="2263775"/>
          <p14:tracePt t="32407" x="5583238" y="2268538"/>
          <p14:tracePt t="32424" x="5583238" y="2274888"/>
          <p14:tracePt t="32560" x="5583238" y="2268538"/>
          <p14:tracePt t="32568" x="5583238" y="2251075"/>
          <p14:tracePt t="32583" x="5583238" y="2228850"/>
          <p14:tracePt t="32592" x="5589588" y="2217738"/>
          <p14:tracePt t="32593" x="5589588" y="2206625"/>
          <p14:tracePt t="32607" x="5589588" y="2193925"/>
          <p14:tracePt t="32623" x="5589588" y="2182813"/>
          <p14:tracePt t="32640" x="5589588" y="2171700"/>
          <p14:tracePt t="32657" x="5589588" y="2165350"/>
          <p14:tracePt t="32674" x="5589588" y="2149475"/>
          <p14:tracePt t="32690" x="5589588" y="2136775"/>
          <p14:tracePt t="32707" x="5583238" y="2114550"/>
          <p14:tracePt t="32724" x="5578475" y="2085975"/>
          <p14:tracePt t="32740" x="5572125" y="2063750"/>
          <p14:tracePt t="32757" x="5565775" y="2051050"/>
          <p14:tracePt t="32774" x="5565775" y="2028825"/>
          <p14:tracePt t="32790" x="5561013" y="2000250"/>
          <p14:tracePt t="32807" x="5554663" y="1960563"/>
          <p14:tracePt t="32824" x="5549900" y="1897063"/>
          <p14:tracePt t="32840" x="5543550" y="1846263"/>
          <p14:tracePt t="32857" x="5537200" y="1806575"/>
          <p14:tracePt t="32874" x="5532438" y="1778000"/>
          <p14:tracePt t="32890" x="5532438" y="1731963"/>
          <p14:tracePt t="32907" x="5526088" y="1685925"/>
          <p14:tracePt t="32924" x="5521325" y="1639888"/>
          <p14:tracePt t="32940" x="5521325" y="1600200"/>
          <p14:tracePt t="32957" x="5514975" y="1565275"/>
          <p14:tracePt t="32974" x="5508625" y="1520825"/>
          <p14:tracePt t="32990" x="5503863" y="1479550"/>
          <p14:tracePt t="33007" x="5497513" y="1435100"/>
          <p14:tracePt t="33024" x="5492750" y="1377950"/>
          <p14:tracePt t="33040" x="5486400" y="1320800"/>
          <p14:tracePt t="33057" x="5475288" y="1268413"/>
          <p14:tracePt t="33074" x="5475288" y="1217613"/>
          <p14:tracePt t="33090" x="5464175" y="1171575"/>
          <p14:tracePt t="33107" x="5457825" y="1131888"/>
          <p14:tracePt t="33124" x="5451475" y="1092200"/>
          <p14:tracePt t="33140" x="5446713" y="1050925"/>
          <p14:tracePt t="33157" x="5440363" y="1022350"/>
          <p14:tracePt t="33174" x="5440363" y="1000125"/>
          <p14:tracePt t="33190" x="5435600" y="965200"/>
          <p14:tracePt t="33207" x="5435600" y="942975"/>
          <p14:tracePt t="33224" x="5429250" y="914400"/>
          <p14:tracePt t="33240" x="5429250" y="903288"/>
          <p14:tracePt t="33257" x="5422900" y="879475"/>
          <p14:tracePt t="33274" x="5422900" y="857250"/>
          <p14:tracePt t="33290" x="5422900" y="846138"/>
          <p14:tracePt t="33307" x="5422900" y="822325"/>
          <p14:tracePt t="33324" x="5422900" y="806450"/>
          <p14:tracePt t="33340" x="5422900" y="788988"/>
          <p14:tracePt t="33357" x="5422900" y="760413"/>
          <p14:tracePt t="33374" x="5422900" y="736600"/>
          <p14:tracePt t="33390" x="5422900" y="720725"/>
          <p14:tracePt t="33407" x="5422900" y="696913"/>
          <p14:tracePt t="33423" x="5429250" y="657225"/>
          <p14:tracePt t="33440" x="5429250" y="635000"/>
          <p14:tracePt t="33457" x="5429250" y="600075"/>
          <p14:tracePt t="33474" x="5429250" y="571500"/>
          <p14:tracePt t="33490" x="5435600" y="531813"/>
          <p14:tracePt t="33507" x="5440363" y="496888"/>
          <p14:tracePt t="33523" x="5440363" y="450850"/>
          <p14:tracePt t="33541" x="5446713" y="406400"/>
          <p14:tracePt t="33557" x="5446713" y="365125"/>
          <p14:tracePt t="33574" x="5446713" y="320675"/>
          <p14:tracePt t="33590" x="5451475" y="274638"/>
          <p14:tracePt t="33607" x="5451475" y="234950"/>
          <p14:tracePt t="33623" x="5446713" y="193675"/>
          <p14:tracePt t="33640" x="5446713" y="171450"/>
          <p14:tracePt t="33657" x="5446713" y="142875"/>
          <p14:tracePt t="33674" x="5440363" y="125413"/>
          <p14:tracePt t="33690" x="5440363" y="114300"/>
          <p14:tracePt t="33707" x="5440363" y="103188"/>
          <p14:tracePt t="33724" x="5435600" y="92075"/>
          <p14:tracePt t="33760" x="5435600" y="85725"/>
          <p14:tracePt t="33776" x="5435600" y="79375"/>
          <p14:tracePt t="37526" x="0" y="0"/>
        </p14:tracePtLst>
        <p14:tracePtLst>
          <p14:tracePt t="38817" x="5435600" y="496888"/>
          <p14:tracePt t="39215" x="5422900" y="479425"/>
          <p14:tracePt t="39223" x="5383213" y="434975"/>
          <p14:tracePt t="39239" x="5365750" y="417513"/>
          <p14:tracePt t="39239" x="5337175" y="393700"/>
          <p14:tracePt t="39256" x="5314950" y="371475"/>
          <p14:tracePt t="39272" x="5292725" y="360363"/>
          <p14:tracePt t="39289" x="5292725" y="354013"/>
          <p14:tracePt t="39702" x="5292725" y="365125"/>
          <p14:tracePt t="39710" x="5297488" y="382588"/>
          <p14:tracePt t="39718" x="5303838" y="400050"/>
          <p14:tracePt t="39722" x="5326063" y="439738"/>
          <p14:tracePt t="39739" x="5365750" y="492125"/>
          <p14:tracePt t="39756" x="5418138" y="560388"/>
          <p14:tracePt t="39772" x="5464175" y="635000"/>
          <p14:tracePt t="39789" x="5521325" y="714375"/>
          <p14:tracePt t="39805" x="5578475" y="788988"/>
          <p14:tracePt t="39822" x="5664200" y="903288"/>
          <p14:tracePt t="39839" x="5708650" y="960438"/>
          <p14:tracePt t="39856" x="5749925" y="1006475"/>
          <p14:tracePt t="39872" x="5778500" y="1035050"/>
          <p14:tracePt t="39889" x="5794375" y="1057275"/>
          <p14:tracePt t="39905" x="5822950" y="1079500"/>
          <p14:tracePt t="39922" x="5851525" y="1103313"/>
          <p14:tracePt t="39939" x="5880100" y="1120775"/>
          <p14:tracePt t="39956" x="5915025" y="1143000"/>
          <p14:tracePt t="39972" x="5937250" y="1165225"/>
          <p14:tracePt t="39989" x="5949950" y="1182688"/>
          <p14:tracePt t="40005" x="5949950" y="1193800"/>
          <p14:tracePt t="40005" x="5949950" y="1206500"/>
          <p14:tracePt t="40023" x="5949950" y="1222375"/>
          <p14:tracePt t="40039" x="5949950" y="1257300"/>
          <p14:tracePt t="40056" x="5932488" y="1296988"/>
          <p14:tracePt t="40073" x="5908675" y="1343025"/>
          <p14:tracePt t="40088" x="5880100" y="1417638"/>
          <p14:tracePt t="40105" x="5835650" y="1503363"/>
          <p14:tracePt t="40121" x="5778500" y="1582738"/>
          <p14:tracePt t="40139" x="5703888" y="1663700"/>
          <p14:tracePt t="40156" x="5594350" y="1771650"/>
          <p14:tracePt t="40172" x="5475288" y="1892300"/>
          <p14:tracePt t="40189" x="5354638" y="2011363"/>
          <p14:tracePt t="40205" x="5251450" y="2132013"/>
          <p14:tracePt t="40222" x="5137150" y="2320925"/>
          <p14:tracePt t="40239" x="5064125" y="2435225"/>
          <p14:tracePt t="40256" x="4983163" y="2536825"/>
          <p14:tracePt t="40272" x="4879975" y="2646363"/>
          <p14:tracePt t="40289" x="4789488" y="2760663"/>
          <p14:tracePt t="40305" x="4675188" y="2892425"/>
          <p14:tracePt t="40323" x="4572000" y="3006725"/>
          <p14:tracePt t="40339" x="4497388" y="3108325"/>
          <p14:tracePt t="40356" x="4440238" y="3182938"/>
          <p14:tracePt t="40372" x="4389438" y="3257550"/>
          <p14:tracePt t="40389" x="4337050" y="3332163"/>
          <p14:tracePt t="40405" x="4240213" y="3463925"/>
          <p14:tracePt t="40423" x="4165600" y="3565525"/>
          <p14:tracePt t="40439" x="4108450" y="3668713"/>
          <p14:tracePt t="40456" x="4046538" y="3760788"/>
          <p14:tracePt t="40472" x="4017963" y="3817938"/>
          <p14:tracePt t="40489" x="3978275" y="3857625"/>
          <p14:tracePt t="40505" x="3954463" y="3892550"/>
          <p14:tracePt t="40522" x="3908425" y="3925888"/>
          <p14:tracePt t="40539" x="3868738" y="3960813"/>
          <p14:tracePt t="40557" x="3817938" y="3989388"/>
          <p14:tracePt t="40572" x="3771900" y="4011613"/>
          <p14:tracePt t="40589" x="3725863" y="4029075"/>
          <p14:tracePt t="40605" x="3635375" y="4068763"/>
          <p14:tracePt t="40623" x="3565525" y="4092575"/>
          <p14:tracePt t="40639" x="3486150" y="4132263"/>
          <p14:tracePt t="40655" x="3406775" y="4171950"/>
          <p14:tracePt t="40672" x="3325813" y="4211638"/>
          <p14:tracePt t="40689" x="3257550" y="4251325"/>
          <p14:tracePt t="40705" x="3182938" y="4314825"/>
          <p14:tracePt t="40722" x="3103563" y="4371975"/>
          <p14:tracePt t="40739" x="3011488" y="4435475"/>
          <p14:tracePt t="40756" x="2949575" y="4508500"/>
          <p14:tracePt t="40772" x="2874963" y="4583113"/>
          <p14:tracePt t="40789" x="2806700" y="4664075"/>
          <p14:tracePt t="40805" x="2714625" y="4737100"/>
          <p14:tracePt t="40805" x="2668588" y="4772025"/>
          <p14:tracePt t="40823" x="2571750" y="4864100"/>
          <p14:tracePt t="40839" x="2486025" y="4937125"/>
          <p14:tracePt t="40856" x="2400300" y="5011738"/>
          <p14:tracePt t="40872" x="2325688" y="5080000"/>
          <p14:tracePt t="40889" x="2274888" y="5121275"/>
          <p14:tracePt t="40905" x="2235200" y="5160963"/>
          <p14:tracePt t="40922" x="2193925" y="5189538"/>
          <p14:tracePt t="40939" x="2171700" y="5218113"/>
          <p14:tracePt t="40955" x="2160588" y="5222875"/>
          <p14:tracePt t="40972" x="2154238" y="5222875"/>
          <p14:tracePt t="40989" x="2154238" y="5229225"/>
          <p14:tracePt t="41005" x="2149475" y="5235575"/>
          <p14:tracePt t="41110" x="2182813" y="5229225"/>
          <p14:tracePt t="41118" x="2239963" y="5211763"/>
          <p14:tracePt t="41126" x="2303463" y="5207000"/>
          <p14:tracePt t="41134" x="2360613" y="5207000"/>
          <p14:tracePt t="41140" x="2422525" y="5194300"/>
          <p14:tracePt t="41286" x="2451100" y="5183188"/>
          <p14:tracePt t="41299" x="2463800" y="5183188"/>
          <p14:tracePt t="41302" x="2479675" y="5178425"/>
          <p14:tracePt t="41306" x="2503488" y="5160963"/>
          <p14:tracePt t="41322" x="2514600" y="5154613"/>
          <p14:tracePt t="41390" x="2508250" y="5154613"/>
          <p14:tracePt t="41398" x="2492375" y="5154613"/>
          <p14:tracePt t="41406" x="2479675" y="5165725"/>
          <p14:tracePt t="41407" x="2468563" y="5172075"/>
          <p14:tracePt t="41422" x="2382838" y="5229225"/>
          <p14:tracePt t="41439" x="2303463" y="5292725"/>
          <p14:tracePt t="41455" x="2206625" y="5365750"/>
          <p14:tracePt t="41472" x="2125663" y="5435600"/>
          <p14:tracePt t="41489" x="2074863" y="5468938"/>
          <p14:tracePt t="41505" x="2046288" y="5486400"/>
          <p14:tracePt t="41522" x="2039938" y="5497513"/>
          <p14:tracePt t="41539" x="2039938" y="5503863"/>
          <p14:tracePt t="41555" x="2035175" y="5503863"/>
          <p14:tracePt t="41718" x="2028825" y="5486400"/>
          <p14:tracePt t="41733" x="2028825" y="5468938"/>
          <p14:tracePt t="41739" x="2022475" y="5457825"/>
          <p14:tracePt t="41739" x="2011363" y="5418138"/>
          <p14:tracePt t="41755" x="1993900" y="5378450"/>
          <p14:tracePt t="41772" x="1971675" y="5326063"/>
          <p14:tracePt t="41789" x="1954213" y="5280025"/>
          <p14:tracePt t="41805" x="1936750" y="5240338"/>
          <p14:tracePt t="41822" x="1914525" y="5189538"/>
          <p14:tracePt t="41839" x="1903413" y="5154613"/>
          <p14:tracePt t="41856" x="1892300" y="5121275"/>
          <p14:tracePt t="41872" x="1879600" y="5080000"/>
          <p14:tracePt t="41889" x="1868488" y="5035550"/>
          <p14:tracePt t="41906" x="1851025" y="4983163"/>
          <p14:tracePt t="41922" x="1846263" y="4943475"/>
          <p14:tracePt t="41939" x="1839913" y="4908550"/>
          <p14:tracePt t="41955" x="1839913" y="4868863"/>
          <p14:tracePt t="41972" x="1835150" y="4846638"/>
          <p14:tracePt t="41989" x="1835150" y="4822825"/>
          <p14:tracePt t="42005" x="1835150" y="4800600"/>
          <p14:tracePt t="42022" x="1828800" y="4765675"/>
          <p14:tracePt t="42039" x="1828800" y="4743450"/>
          <p14:tracePt t="42055" x="1822450" y="4721225"/>
          <p14:tracePt t="42073" x="1822450" y="4708525"/>
          <p14:tracePt t="42089" x="1822450" y="4697413"/>
          <p14:tracePt t="42105" x="1822450" y="4668838"/>
          <p14:tracePt t="42122" x="1822450" y="4651375"/>
          <p14:tracePt t="42139" x="1822450" y="4635500"/>
          <p14:tracePt t="42155" x="1822450" y="4618038"/>
          <p14:tracePt t="42172" x="1817688" y="4594225"/>
          <p14:tracePt t="42188" x="1817688" y="4572000"/>
          <p14:tracePt t="42205" x="1811338" y="4543425"/>
          <p14:tracePt t="42222" x="1811338" y="4514850"/>
          <p14:tracePt t="42239" x="1806575" y="4492625"/>
          <p14:tracePt t="42255" x="1806575" y="4468813"/>
          <p14:tracePt t="42272" x="1800225" y="4435475"/>
          <p14:tracePt t="42289" x="1800225" y="4411663"/>
          <p14:tracePt t="42306" x="1800225" y="4378325"/>
          <p14:tracePt t="42322" x="1793875" y="4360863"/>
          <p14:tracePt t="42339" x="1793875" y="4325938"/>
          <p14:tracePt t="42355" x="1789113" y="4303713"/>
          <p14:tracePt t="42372" x="1789113" y="4279900"/>
          <p14:tracePt t="42389" x="1789113" y="4257675"/>
          <p14:tracePt t="42405" x="1789113" y="4240213"/>
          <p14:tracePt t="42422" x="1789113" y="4206875"/>
          <p14:tracePt t="42439" x="1782763" y="4183063"/>
          <p14:tracePt t="42455" x="1782763" y="4165600"/>
          <p14:tracePt t="42472" x="1778000" y="4160838"/>
          <p14:tracePt t="42488" x="1778000" y="4143375"/>
          <p14:tracePt t="42505" x="1771650" y="4125913"/>
          <p14:tracePt t="42522" x="1771650" y="4108450"/>
          <p14:tracePt t="42539" x="1765300" y="4092575"/>
          <p14:tracePt t="42555" x="1765300" y="4068763"/>
          <p14:tracePt t="42572" x="1760538" y="4051300"/>
          <p14:tracePt t="42589" x="1754188" y="4029075"/>
          <p14:tracePt t="42605" x="1749425" y="3994150"/>
          <p14:tracePt t="42622" x="1736725" y="3949700"/>
          <p14:tracePt t="42639" x="1731963" y="3914775"/>
          <p14:tracePt t="42655" x="1725613" y="3892550"/>
          <p14:tracePt t="42672" x="1720850" y="3868738"/>
          <p14:tracePt t="42690" x="1714500" y="3851275"/>
          <p14:tracePt t="42706" x="1714500" y="3846513"/>
          <p14:tracePt t="42723" x="1714500" y="3840163"/>
          <p14:tracePt t="42759" x="1714500" y="3835400"/>
          <p14:tracePt t="42783" x="1714500" y="3829050"/>
          <p14:tracePt t="44095" x="1708150" y="3829050"/>
          <p14:tracePt t="44847" x="1708150" y="3835400"/>
          <p14:tracePt t="44855" x="1685925" y="3949700"/>
          <p14:tracePt t="44873" x="1685925" y="4057650"/>
          <p14:tracePt t="44873" x="1685925" y="4406900"/>
          <p14:tracePt t="44889" x="1692275" y="4789488"/>
          <p14:tracePt t="44906" x="1685925" y="5132388"/>
          <p14:tracePt t="44923" x="1685925" y="5411788"/>
          <p14:tracePt t="44940" x="1692275" y="5640388"/>
          <p14:tracePt t="44956" x="1714500" y="5829300"/>
          <p14:tracePt t="44973" x="1736725" y="5965825"/>
          <p14:tracePt t="44989" x="1743075" y="6057900"/>
          <p14:tracePt t="45006" x="1749425" y="6108700"/>
          <p14:tracePt t="45023" x="1754188" y="6149975"/>
          <p14:tracePt t="45040" x="1754188" y="6161088"/>
          <p14:tracePt t="45559" x="1765300" y="6161088"/>
          <p14:tracePt t="45567" x="1789113" y="6161088"/>
          <p14:tracePt t="45575" x="1793875" y="6161088"/>
          <p14:tracePt t="45583" x="1806575" y="6154738"/>
          <p14:tracePt t="45589" x="1846263" y="6143625"/>
          <p14:tracePt t="45606" x="1868488" y="6143625"/>
          <p14:tracePt t="45623" x="1885950" y="6137275"/>
          <p14:tracePt t="46863" x="1879600" y="6132513"/>
          <p14:tracePt t="46871" x="1857375" y="6121400"/>
          <p14:tracePt t="46889" x="1765300" y="6092825"/>
          <p14:tracePt t="46890" x="1622425" y="6064250"/>
          <p14:tracePt t="46906" x="1422400" y="6011863"/>
          <p14:tracePt t="46923" x="1177925" y="5965825"/>
          <p14:tracePt t="46939" x="1017588" y="5943600"/>
          <p14:tracePt t="46956" x="942975" y="5932488"/>
          <p14:tracePt t="46973" x="931863" y="5932488"/>
          <p14:tracePt t="46990" x="925513" y="5932488"/>
          <p14:tracePt t="47336" x="931863" y="5932488"/>
          <p14:tracePt t="47350" x="942975" y="5926138"/>
          <p14:tracePt t="47356" x="960438" y="5926138"/>
          <p14:tracePt t="47356" x="977900" y="5921375"/>
          <p14:tracePt t="47373" x="1000125" y="5915025"/>
          <p14:tracePt t="47390" x="1017588" y="5908675"/>
          <p14:tracePt t="47406" x="1028700" y="5903913"/>
          <p14:tracePt t="47406" x="1035050" y="5897563"/>
          <p14:tracePt t="47423" x="1046163" y="5886450"/>
          <p14:tracePt t="47439" x="1057275" y="5880100"/>
          <p14:tracePt t="47487" x="1068388" y="5875338"/>
          <p14:tracePt t="47503" x="1074738" y="5868988"/>
          <p14:tracePt t="47520" x="1079500" y="5864225"/>
          <p14:tracePt t="47535" x="1092200" y="5851525"/>
          <p14:tracePt t="47551" x="1103313" y="5851525"/>
          <p14:tracePt t="47559" x="1108075" y="5846763"/>
          <p14:tracePt t="47573" x="1108075" y="5840413"/>
          <p14:tracePt t="47576" x="1114425" y="5840413"/>
          <p14:tracePt t="47791" x="1125538" y="5840413"/>
          <p14:tracePt t="47799" x="1131888" y="5840413"/>
          <p14:tracePt t="47799" x="1154113" y="5851525"/>
          <p14:tracePt t="47807" x="1189038" y="5864225"/>
          <p14:tracePt t="47823" x="1222375" y="5880100"/>
          <p14:tracePt t="47823" x="1308100" y="5915025"/>
          <p14:tracePt t="47839" x="1377950" y="5943600"/>
          <p14:tracePt t="47856" x="1422400" y="5961063"/>
          <p14:tracePt t="47873" x="1446213" y="5972175"/>
          <p14:tracePt t="47889" x="1463675" y="5978525"/>
          <p14:tracePt t="47906" x="1474788" y="5978525"/>
          <p14:tracePt t="47923" x="1479550" y="5983288"/>
          <p14:tracePt t="47939" x="1492250" y="5983288"/>
          <p14:tracePt t="47956" x="1503363" y="5989638"/>
          <p14:tracePt t="47973" x="1508125" y="5989638"/>
          <p14:tracePt t="47989" x="1520825" y="5994400"/>
          <p14:tracePt t="48006" x="1531938" y="5994400"/>
          <p14:tracePt t="48023" x="1560513" y="6000750"/>
          <p14:tracePt t="48039" x="1582738" y="6007100"/>
          <p14:tracePt t="48056" x="1600200" y="6011863"/>
          <p14:tracePt t="48073" x="1611313" y="6018213"/>
          <p14:tracePt t="48089" x="1635125" y="6018213"/>
          <p14:tracePt t="48106" x="1657350" y="6022975"/>
          <p14:tracePt t="48123" x="1685925" y="6029325"/>
          <p14:tracePt t="48139" x="1714500" y="6029325"/>
          <p14:tracePt t="48157" x="1736725" y="6029325"/>
          <p14:tracePt t="48173" x="1765300" y="6035675"/>
          <p14:tracePt t="48189" x="1789113" y="6035675"/>
          <p14:tracePt t="48206" x="1817688" y="6040438"/>
          <p14:tracePt t="48223" x="1839913" y="6046788"/>
          <p14:tracePt t="48239" x="1846263" y="6046788"/>
          <p14:tracePt t="48303" x="1851025" y="6046788"/>
          <p14:tracePt t="48319" x="1863725" y="6046788"/>
          <p14:tracePt t="48325" x="1874838" y="6051550"/>
          <p14:tracePt t="48343" x="1885950" y="6051550"/>
          <p14:tracePt t="48351" x="1897063" y="6051550"/>
          <p14:tracePt t="48359" x="1925638" y="6057900"/>
          <p14:tracePt t="48373" x="1954213" y="6064250"/>
          <p14:tracePt t="48389" x="1982788" y="6069013"/>
          <p14:tracePt t="48406" x="2000250" y="6069013"/>
          <p14:tracePt t="48423" x="2022475" y="6069013"/>
          <p14:tracePt t="48439" x="2039938" y="6075363"/>
          <p14:tracePt t="48456" x="2063750" y="6080125"/>
          <p14:tracePt t="48473" x="2079625" y="6086475"/>
          <p14:tracePt t="48489" x="2097088" y="6086475"/>
          <p14:tracePt t="48506" x="2108200" y="6092825"/>
          <p14:tracePt t="48522" x="2120900" y="6092825"/>
          <p14:tracePt t="48539" x="2132013" y="6097588"/>
          <p14:tracePt t="48556" x="2149475" y="6097588"/>
          <p14:tracePt t="48573" x="2154238" y="6103938"/>
          <p14:tracePt t="48589" x="2178050" y="6103938"/>
          <p14:tracePt t="48589" x="2182813" y="6103938"/>
          <p14:tracePt t="48623" x="2193925" y="6103938"/>
          <p14:tracePt t="48623" x="2200275" y="6103938"/>
          <p14:tracePt t="48639" x="2206625" y="6103938"/>
          <p14:tracePt t="48656" x="2217738" y="6103938"/>
          <p14:tracePt t="48673" x="2222500" y="6108700"/>
          <p14:tracePt t="48689" x="2246313" y="6108700"/>
          <p14:tracePt t="48706" x="2263775" y="6115050"/>
          <p14:tracePt t="48723" x="2279650" y="6121400"/>
          <p14:tracePt t="48739" x="2308225" y="6121400"/>
          <p14:tracePt t="48756" x="2325688" y="6126163"/>
          <p14:tracePt t="48773" x="2354263" y="6126163"/>
          <p14:tracePt t="48789" x="2378075" y="6126163"/>
          <p14:tracePt t="48806" x="2393950" y="6132513"/>
          <p14:tracePt t="48822" x="2417763" y="6132513"/>
          <p14:tracePt t="48839" x="2428875" y="6132513"/>
          <p14:tracePt t="48927" x="2439988" y="6132513"/>
          <p14:tracePt t="48943" x="2451100" y="6132513"/>
          <p14:tracePt t="48951" x="2457450" y="6132513"/>
          <p14:tracePt t="48959" x="2468563" y="6132513"/>
          <p14:tracePt t="48972" x="2474913" y="6132513"/>
          <p14:tracePt t="48973" x="2492375" y="6137275"/>
          <p14:tracePt t="48989" x="2508250" y="6137275"/>
          <p14:tracePt t="49006" x="2536825" y="6137275"/>
          <p14:tracePt t="49022" x="2571750" y="6143625"/>
          <p14:tracePt t="49039" x="2582863" y="6149975"/>
          <p14:tracePt t="49056" x="2589213" y="6149975"/>
          <p14:tracePt t="49072" x="2593975" y="6149975"/>
          <p14:tracePt t="49089" x="2600325" y="6154738"/>
          <p14:tracePt t="49106" x="2611438" y="6154738"/>
          <p14:tracePt t="49122" x="2635250" y="6161088"/>
          <p14:tracePt t="49139" x="2651125" y="6161088"/>
          <p14:tracePt t="49156" x="2679700" y="6165850"/>
          <p14:tracePt t="49173" x="2697163" y="6172200"/>
          <p14:tracePt t="49190" x="2708275" y="6172200"/>
          <p14:tracePt t="49206" x="2720975" y="6172200"/>
          <p14:tracePt t="49222" x="2736850" y="6183313"/>
          <p14:tracePt t="49239" x="2749550" y="6183313"/>
          <p14:tracePt t="49256" x="2765425" y="6189663"/>
          <p14:tracePt t="49272" x="2778125" y="6189663"/>
          <p14:tracePt t="49289" x="2789238" y="6194425"/>
          <p14:tracePt t="49306" x="2794000" y="6194425"/>
          <p14:tracePt t="49322" x="2806700" y="6200775"/>
          <p14:tracePt t="49339" x="2817813" y="6207125"/>
          <p14:tracePt t="49356" x="2828925" y="6211888"/>
          <p14:tracePt t="49373" x="2846388" y="6218238"/>
          <p14:tracePt t="49389" x="2863850" y="6223000"/>
          <p14:tracePt t="49406" x="2886075" y="6235700"/>
          <p14:tracePt t="49423" x="2921000" y="6240463"/>
          <p14:tracePt t="49440" x="2943225" y="6251575"/>
          <p14:tracePt t="49456" x="2971800" y="6257925"/>
          <p14:tracePt t="49473" x="2994025" y="6264275"/>
          <p14:tracePt t="49489" x="3017838" y="6269038"/>
          <p14:tracePt t="49506" x="3028950" y="6269038"/>
          <p14:tracePt t="49543" x="3040063" y="6275388"/>
          <p14:tracePt t="49567" x="3046413" y="6275388"/>
          <p14:tracePt t="49583" x="3057525" y="6275388"/>
          <p14:tracePt t="49599" x="3068638" y="6280150"/>
          <p14:tracePt t="49615" x="3079750" y="6280150"/>
          <p14:tracePt t="49631" x="3086100" y="6280150"/>
          <p14:tracePt t="49639" x="3097213" y="6280150"/>
          <p14:tracePt t="49640" x="3108325" y="6280150"/>
          <p14:tracePt t="49656" x="3125788" y="6280150"/>
          <p14:tracePt t="49672" x="3143250" y="6286500"/>
          <p14:tracePt t="49689" x="3154363" y="6286500"/>
          <p14:tracePt t="49706" x="3171825" y="6286500"/>
          <p14:tracePt t="49723" x="3178175" y="6292850"/>
          <p14:tracePt t="49739" x="3194050" y="6292850"/>
          <p14:tracePt t="49756" x="3200400" y="6297613"/>
          <p14:tracePt t="49772" x="3211513" y="6297613"/>
          <p14:tracePt t="49789" x="3228975" y="6297613"/>
          <p14:tracePt t="49806" x="3251200" y="6303963"/>
          <p14:tracePt t="49806" x="3263900" y="6303963"/>
          <p14:tracePt t="49823" x="3292475" y="6308725"/>
          <p14:tracePt t="49839" x="3325813" y="6315075"/>
          <p14:tracePt t="49856" x="3360738" y="6321425"/>
          <p14:tracePt t="49872" x="3382963" y="6332538"/>
          <p14:tracePt t="49889" x="3417888" y="6337300"/>
          <p14:tracePt t="49906" x="3440113" y="6343650"/>
          <p14:tracePt t="49923" x="3457575" y="6343650"/>
          <p14:tracePt t="49939" x="3479800" y="6343650"/>
          <p14:tracePt t="49956" x="3479800" y="6350000"/>
          <p14:tracePt t="49972" x="3492500" y="6350000"/>
          <p14:tracePt t="50431" x="3479800" y="6350000"/>
          <p14:tracePt t="50455" x="3468688" y="6337300"/>
          <p14:tracePt t="50463" x="3451225" y="6321425"/>
          <p14:tracePt t="50471" x="3429000" y="6303963"/>
          <p14:tracePt t="50489" x="3336925" y="6235700"/>
          <p14:tracePt t="50490" x="3228975" y="6143625"/>
          <p14:tracePt t="50506" x="3143250" y="6075363"/>
          <p14:tracePt t="50523" x="3092450" y="6035675"/>
          <p14:tracePt t="50539" x="3063875" y="6007100"/>
          <p14:tracePt t="50556" x="3046413" y="5994400"/>
          <p14:tracePt t="50572" x="3022600" y="5983288"/>
          <p14:tracePt t="50589" x="2982913" y="5965825"/>
          <p14:tracePt t="50606" x="2943225" y="5949950"/>
          <p14:tracePt t="50606" x="2914650" y="5937250"/>
          <p14:tracePt t="50623" x="2835275" y="5903913"/>
          <p14:tracePt t="50639" x="2743200" y="5857875"/>
          <p14:tracePt t="50656" x="2640013" y="5829300"/>
          <p14:tracePt t="50672" x="2565400" y="5807075"/>
          <p14:tracePt t="50689" x="2514600" y="5800725"/>
          <p14:tracePt t="50706" x="2479675" y="5800725"/>
          <p14:tracePt t="50723" x="2446338" y="5800725"/>
          <p14:tracePt t="50739" x="2400300" y="5822950"/>
          <p14:tracePt t="50756" x="2349500" y="5857875"/>
          <p14:tracePt t="50772" x="2292350" y="5903913"/>
          <p14:tracePt t="50789" x="2171700" y="6022975"/>
          <p14:tracePt t="50807" x="2108200" y="6086475"/>
          <p14:tracePt t="50823" x="2068513" y="6143625"/>
          <p14:tracePt t="50839" x="2051050" y="6200775"/>
          <p14:tracePt t="50856" x="2046288" y="6251575"/>
          <p14:tracePt t="50873" x="2046288" y="6297613"/>
          <p14:tracePt t="50889" x="2057400" y="6337300"/>
          <p14:tracePt t="50906" x="2092325" y="6378575"/>
          <p14:tracePt t="50923" x="2143125" y="6411913"/>
          <p14:tracePt t="50939" x="2206625" y="6435725"/>
          <p14:tracePt t="50956" x="2325688" y="6451600"/>
          <p14:tracePt t="50972" x="2479675" y="6446838"/>
          <p14:tracePt t="50989" x="2651125" y="6423025"/>
          <p14:tracePt t="51006" x="2879725" y="6372225"/>
          <p14:tracePt t="51023" x="3017838" y="6332538"/>
          <p14:tracePt t="51039" x="3132138" y="6292850"/>
          <p14:tracePt t="51056" x="3228975" y="6240463"/>
          <p14:tracePt t="51072" x="3314700" y="6189663"/>
          <p14:tracePt t="51089" x="3360738" y="6143625"/>
          <p14:tracePt t="51106" x="3382963" y="6115050"/>
          <p14:tracePt t="51123" x="3394075" y="6075363"/>
          <p14:tracePt t="51139" x="3400425" y="6029325"/>
          <p14:tracePt t="51156" x="3394075" y="5994400"/>
          <p14:tracePt t="51172" x="3378200" y="5965825"/>
          <p14:tracePt t="51189" x="3349625" y="5937250"/>
          <p14:tracePt t="51189" x="3325813" y="5921375"/>
          <p14:tracePt t="51207" x="3279775" y="5897563"/>
          <p14:tracePt t="51223" x="3194050" y="5857875"/>
          <p14:tracePt t="51239" x="3103563" y="5840413"/>
          <p14:tracePt t="51256" x="3000375" y="5818188"/>
          <p14:tracePt t="51273" x="2868613" y="5800725"/>
          <p14:tracePt t="51289" x="2732088" y="5794375"/>
          <p14:tracePt t="51306" x="2593975" y="5794375"/>
          <p14:tracePt t="51322" x="2468563" y="5818188"/>
          <p14:tracePt t="51339" x="2343150" y="5857875"/>
          <p14:tracePt t="51356" x="2239963" y="5903913"/>
          <p14:tracePt t="51373" x="2160588" y="5949950"/>
          <p14:tracePt t="51389" x="2120900" y="6000750"/>
          <p14:tracePt t="51406" x="2108200" y="6064250"/>
          <p14:tracePt t="51422" x="2103438" y="6154738"/>
          <p14:tracePt t="51439" x="2108200" y="6211888"/>
          <p14:tracePt t="51456" x="2132013" y="6246813"/>
          <p14:tracePt t="51473" x="2165350" y="6280150"/>
          <p14:tracePt t="51489" x="2235200" y="6326188"/>
          <p14:tracePt t="51506" x="2349500" y="6372225"/>
          <p14:tracePt t="51522" x="2508250" y="6411913"/>
          <p14:tracePt t="51539" x="2686050" y="6429375"/>
          <p14:tracePt t="51556" x="2879725" y="6435725"/>
          <p14:tracePt t="51572" x="3074988" y="6435725"/>
          <p14:tracePt t="51589" x="3228975" y="6394450"/>
          <p14:tracePt t="51606" x="3365500" y="6337300"/>
          <p14:tracePt t="51623" x="3486150" y="6280150"/>
          <p14:tracePt t="51639" x="3514725" y="6251575"/>
          <p14:tracePt t="51656" x="3514725" y="6229350"/>
          <p14:tracePt t="51673" x="3514725" y="6207125"/>
          <p14:tracePt t="51689" x="3508375" y="6172200"/>
          <p14:tracePt t="51706" x="3486150" y="6137275"/>
          <p14:tracePt t="51723" x="3435350" y="6103938"/>
          <p14:tracePt t="51740" x="3354388" y="6051550"/>
          <p14:tracePt t="51756" x="3240088" y="6007100"/>
          <p14:tracePt t="51773" x="3097213" y="5965825"/>
          <p14:tracePt t="51789" x="2932113" y="5926138"/>
          <p14:tracePt t="51806" x="2771775" y="5908675"/>
          <p14:tracePt t="51822" x="2560638" y="5903913"/>
          <p14:tracePt t="51839" x="2439988" y="5921375"/>
          <p14:tracePt t="51856" x="2336800" y="5954713"/>
          <p14:tracePt t="51873" x="2257425" y="5989638"/>
          <p14:tracePt t="51889" x="2228850" y="6018213"/>
          <p14:tracePt t="51906" x="2217738" y="6057900"/>
          <p14:tracePt t="51922" x="2211388" y="6103938"/>
          <p14:tracePt t="51939" x="2200275" y="6172200"/>
          <p14:tracePt t="51956" x="2217738" y="6264275"/>
          <p14:tracePt t="51972" x="2279650" y="6372225"/>
          <p14:tracePt t="51989" x="2382838" y="6469063"/>
          <p14:tracePt t="52006" x="2503488" y="6532563"/>
          <p14:tracePt t="52022" x="2760663" y="6600825"/>
          <p14:tracePt t="52039" x="2965450" y="6607175"/>
          <p14:tracePt t="52056" x="3149600" y="6607175"/>
          <p14:tracePt t="52073" x="3321050" y="6572250"/>
          <p14:tracePt t="52089" x="3451225" y="6515100"/>
          <p14:tracePt t="52106" x="3565525" y="6464300"/>
          <p14:tracePt t="52122" x="3629025" y="6407150"/>
          <p14:tracePt t="52139" x="3646488" y="6378575"/>
          <p14:tracePt t="52156" x="3646488" y="6343650"/>
          <p14:tracePt t="52172" x="3629025" y="6315075"/>
          <p14:tracePt t="52189" x="3594100" y="6269038"/>
          <p14:tracePt t="52206" x="3521075" y="6223000"/>
          <p14:tracePt t="52222" x="3349625" y="6143625"/>
          <p14:tracePt t="52239" x="3171825" y="6103938"/>
          <p14:tracePt t="52256" x="2960688" y="6051550"/>
          <p14:tracePt t="52272" x="2754313" y="6040438"/>
          <p14:tracePt t="52289" x="2578100" y="6029325"/>
          <p14:tracePt t="52306" x="2439988" y="6046788"/>
          <p14:tracePt t="52322" x="2371725" y="6075363"/>
          <p14:tracePt t="52339" x="2354263" y="6086475"/>
          <p14:tracePt t="52355" x="2349500" y="6103938"/>
          <p14:tracePt t="52372" x="2349500" y="6121400"/>
          <p14:tracePt t="52389" x="2360613" y="6137275"/>
          <p14:tracePt t="52406" x="2378075" y="6165850"/>
          <p14:tracePt t="52422" x="2463800" y="6223000"/>
          <p14:tracePt t="52439" x="2571750" y="6269038"/>
          <p14:tracePt t="52456" x="2725738" y="6303963"/>
          <p14:tracePt t="52472" x="2903538" y="6303963"/>
          <p14:tracePt t="52489" x="3079750" y="6297613"/>
          <p14:tracePt t="52506" x="3217863" y="6257925"/>
          <p14:tracePt t="52522" x="3332163" y="6223000"/>
          <p14:tracePt t="52539" x="3417888" y="6194425"/>
          <p14:tracePt t="52556" x="3451225" y="6178550"/>
          <p14:tracePt t="52671" x="3446463" y="6178550"/>
          <p14:tracePt t="52682" x="3435350" y="6178550"/>
          <p14:tracePt t="52689" x="3429000" y="6178550"/>
          <p14:tracePt t="52691" x="3417888" y="6178550"/>
          <p14:tracePt t="52879" x="3417888" y="6183313"/>
          <p14:tracePt t="52887" x="3422650" y="6194425"/>
          <p14:tracePt t="52889" x="3446463" y="6211888"/>
          <p14:tracePt t="52906" x="3463925" y="6240463"/>
          <p14:tracePt t="52906" x="3525838" y="6280150"/>
          <p14:tracePt t="52923" x="3565525" y="6297613"/>
          <p14:tracePt t="52939" x="3589338" y="6308725"/>
          <p14:tracePt t="52956" x="3611563" y="6308725"/>
          <p14:tracePt t="53007" x="3617913" y="6308725"/>
          <p14:tracePt t="53039" x="3622675" y="6308725"/>
          <p14:tracePt t="53047" x="3629025" y="6308725"/>
          <p14:tracePt t="53063" x="3640138" y="6308725"/>
          <p14:tracePt t="53071" x="3646488" y="6303963"/>
          <p14:tracePt t="53079" x="3668713" y="6297613"/>
          <p14:tracePt t="53090" x="3692525" y="6292850"/>
          <p14:tracePt t="53105" x="3725863" y="6280150"/>
          <p14:tracePt t="53122" x="3765550" y="6269038"/>
          <p14:tracePt t="53139" x="3806825" y="6257925"/>
          <p14:tracePt t="53156" x="3840163" y="6246813"/>
          <p14:tracePt t="53172" x="3879850" y="6246813"/>
          <p14:tracePt t="53189" x="3908425" y="6240463"/>
          <p14:tracePt t="53206" x="3943350" y="6235700"/>
          <p14:tracePt t="53206" x="3960813" y="6235700"/>
          <p14:tracePt t="53223" x="3989388" y="6223000"/>
          <p14:tracePt t="53240" x="4017963" y="6218238"/>
          <p14:tracePt t="53256" x="4057650" y="6211888"/>
          <p14:tracePt t="53272" x="4092575" y="6207125"/>
          <p14:tracePt t="53289" x="4132263" y="6194425"/>
          <p14:tracePt t="53306" x="4160838" y="6194425"/>
          <p14:tracePt t="53323" x="4194175" y="6189663"/>
          <p14:tracePt t="53339" x="4217988" y="6183313"/>
          <p14:tracePt t="53356" x="4229100" y="6178550"/>
          <p14:tracePt t="53439" x="4229100" y="6189663"/>
          <p14:tracePt t="53448" x="4229100" y="6207125"/>
          <p14:tracePt t="53456" x="4217988" y="6229350"/>
          <p14:tracePt t="53456" x="4171950" y="6280150"/>
          <p14:tracePt t="53472" x="4108450" y="6326188"/>
          <p14:tracePt t="53489" x="4046538" y="6361113"/>
          <p14:tracePt t="53506" x="3971925" y="6383338"/>
          <p14:tracePt t="53523" x="3921125" y="6383338"/>
          <p14:tracePt t="53539" x="3875088" y="6383338"/>
          <p14:tracePt t="53556" x="3840163" y="6383338"/>
          <p14:tracePt t="53572" x="3829050" y="6378575"/>
          <p14:tracePt t="53638" x="3829050" y="6361113"/>
          <p14:tracePt t="53648" x="3829050" y="6343650"/>
          <p14:tracePt t="53656" x="3829050" y="6326188"/>
          <p14:tracePt t="53656" x="3846513" y="6286500"/>
          <p14:tracePt t="53672" x="3868738" y="6257925"/>
          <p14:tracePt t="53689" x="3903663" y="6235700"/>
          <p14:tracePt t="53706" x="3943350" y="6218238"/>
          <p14:tracePt t="53722" x="3983038" y="6207125"/>
          <p14:tracePt t="53740" x="4029075" y="6194425"/>
          <p14:tracePt t="53756" x="4075113" y="6189663"/>
          <p14:tracePt t="53772" x="4114800" y="6178550"/>
          <p14:tracePt t="53789" x="4143375" y="6178550"/>
          <p14:tracePt t="53806" x="4154488" y="6178550"/>
          <p14:tracePt t="53886" x="4154488" y="6183313"/>
          <p14:tracePt t="53898" x="4154488" y="6194425"/>
          <p14:tracePt t="53903" x="4154488" y="6211888"/>
          <p14:tracePt t="53911" x="4137025" y="6240463"/>
          <p14:tracePt t="53922" x="4114800" y="6280150"/>
          <p14:tracePt t="53939" x="4092575" y="6303963"/>
          <p14:tracePt t="53956" x="4057650" y="6315075"/>
          <p14:tracePt t="53972" x="4022725" y="6326188"/>
          <p14:tracePt t="53989" x="4011613" y="6326188"/>
          <p14:tracePt t="54087" x="4011613" y="6321425"/>
          <p14:tracePt t="54094" x="4011613" y="6315075"/>
          <p14:tracePt t="54102" x="4011613" y="6303963"/>
          <p14:tracePt t="54110" x="4011613" y="6280150"/>
          <p14:tracePt t="54122" x="4022725" y="6264275"/>
          <p14:tracePt t="54139" x="4040188" y="6251575"/>
          <p14:tracePt t="54156" x="4057650" y="6246813"/>
          <p14:tracePt t="54172" x="4075113" y="6240463"/>
          <p14:tracePt t="54189" x="4079875" y="6235700"/>
          <p14:tracePt t="54206" x="4086225" y="6235700"/>
          <p14:tracePt t="54295" x="4079875" y="6235700"/>
          <p14:tracePt t="54302" x="4057650" y="6235700"/>
          <p14:tracePt t="54308" x="4029075" y="6235700"/>
          <p14:tracePt t="54322" x="3989388" y="6240463"/>
          <p14:tracePt t="54323" x="3886200" y="6257925"/>
          <p14:tracePt t="54339" x="3829050" y="6257925"/>
          <p14:tracePt t="54399" x="3835400" y="6257925"/>
          <p14:tracePt t="54406" x="3892550" y="6235700"/>
          <p14:tracePt t="54423" x="3925888" y="6218238"/>
          <p14:tracePt t="54423" x="3983038" y="6200775"/>
          <p14:tracePt t="54439" x="4017963" y="6194425"/>
          <p14:tracePt t="54456" x="4029075" y="6194425"/>
          <p14:tracePt t="54472" x="4035425" y="6189663"/>
          <p14:tracePt t="54575" x="4029075" y="6189663"/>
          <p14:tracePt t="55199" x="4022725" y="6189663"/>
          <p14:tracePt t="55199" x="0" y="0"/>
        </p14:tracePtLst>
        <p14:tracePtLst>
          <p14:tracePt t="67346" x="5108575" y="582613"/>
          <p14:tracePt t="67407" x="5114925" y="577850"/>
          <p14:tracePt t="67415" x="5121275" y="571500"/>
          <p14:tracePt t="67421" x="5126038" y="571500"/>
          <p14:tracePt t="67423" x="5149850" y="565150"/>
          <p14:tracePt t="67439" x="5172075" y="560388"/>
          <p14:tracePt t="67456" x="5211763" y="549275"/>
          <p14:tracePt t="67472" x="5275263" y="525463"/>
          <p14:tracePt t="67489" x="5349875" y="503238"/>
          <p14:tracePt t="67506" x="5422900" y="485775"/>
          <p14:tracePt t="67523" x="5468938" y="474663"/>
          <p14:tracePt t="67539" x="5492750" y="468313"/>
          <p14:tracePt t="67703" x="5486400" y="468313"/>
          <p14:tracePt t="67711" x="5475288" y="468313"/>
          <p14:tracePt t="67719" x="5451475" y="463550"/>
          <p14:tracePt t="67723" x="5394325" y="434975"/>
          <p14:tracePt t="67739" x="5349875" y="417513"/>
          <p14:tracePt t="67756" x="5308600" y="406400"/>
          <p14:tracePt t="67772" x="5268913" y="388938"/>
          <p14:tracePt t="67789" x="5222875" y="371475"/>
          <p14:tracePt t="67806" x="5189538" y="360363"/>
          <p14:tracePt t="67822" x="5132388" y="342900"/>
          <p14:tracePt t="67839" x="5092700" y="336550"/>
          <p14:tracePt t="67856" x="5075238" y="331788"/>
          <p14:tracePt t="67873" x="5068888" y="331788"/>
          <p14:tracePt t="67889" x="5064125" y="331788"/>
          <p14:tracePt t="67906" x="5040313" y="331788"/>
          <p14:tracePt t="67923" x="5029200" y="331788"/>
          <p14:tracePt t="67940" x="5022850" y="331788"/>
          <p14:tracePt t="68111" x="5029200" y="331788"/>
          <p14:tracePt t="68119" x="5040313" y="331788"/>
          <p14:tracePt t="68127" x="5046663" y="336550"/>
          <p14:tracePt t="68135" x="5080000" y="342900"/>
          <p14:tracePt t="68143" x="5137150" y="349250"/>
          <p14:tracePt t="68156" x="5229225" y="354013"/>
          <p14:tracePt t="68172" x="5308600" y="365125"/>
          <p14:tracePt t="68189" x="5354638" y="371475"/>
          <p14:tracePt t="68206" x="5383213" y="377825"/>
          <p14:tracePt t="68206" x="5389563" y="377825"/>
          <p14:tracePt t="68303" x="5383213" y="377825"/>
          <p14:tracePt t="68315" x="5378450" y="382588"/>
          <p14:tracePt t="68322" x="5365750" y="388938"/>
          <p14:tracePt t="68323" x="5292725" y="411163"/>
          <p14:tracePt t="68339" x="5189538" y="439738"/>
          <p14:tracePt t="68356" x="5068888" y="468313"/>
          <p14:tracePt t="68372" x="4965700" y="492125"/>
          <p14:tracePt t="68389" x="4926013" y="503238"/>
          <p14:tracePt t="68535" x="4937125" y="503238"/>
          <p14:tracePt t="68542" x="4949825" y="503238"/>
          <p14:tracePt t="68559" x="4960938" y="503238"/>
          <p14:tracePt t="68572" x="4972050" y="496888"/>
          <p14:tracePt t="68639" x="4978400" y="492125"/>
          <p14:tracePt t="69044" x="0" y="0"/>
        </p14:tracePtLst>
        <p14:tracePtLst>
          <p14:tracePt t="70640" x="903288" y="4011613"/>
          <p14:tracePt t="70672" x="914400" y="4011613"/>
          <p14:tracePt t="70679" x="920750" y="4011613"/>
          <p14:tracePt t="70690" x="925513" y="4011613"/>
          <p14:tracePt t="70690" x="954088" y="4011613"/>
          <p14:tracePt t="70706" x="977900" y="4006850"/>
          <p14:tracePt t="70723" x="982663" y="4000500"/>
          <p14:tracePt t="70768" x="989013" y="4000500"/>
          <p14:tracePt t="70783" x="1006475" y="3994150"/>
          <p14:tracePt t="70792" x="1011238" y="3994150"/>
          <p14:tracePt t="70792" x="1028700" y="3994150"/>
          <p14:tracePt t="70806" x="1068388" y="3994150"/>
          <p14:tracePt t="70823" x="1143000" y="3983038"/>
          <p14:tracePt t="70840" x="1171575" y="3971925"/>
          <p14:tracePt t="70935" x="1165225" y="3971925"/>
          <p14:tracePt t="70943" x="1149350" y="3978275"/>
          <p14:tracePt t="70957" x="1114425" y="3989388"/>
          <p14:tracePt t="70957" x="1039813" y="4006850"/>
          <p14:tracePt t="70973" x="942975" y="4029075"/>
          <p14:tracePt t="70990" x="846138" y="4051300"/>
          <p14:tracePt t="71007" x="793750" y="4057650"/>
          <p14:tracePt t="71023" x="788988" y="4064000"/>
          <p14:tracePt t="71207" x="806450" y="4064000"/>
          <p14:tracePt t="71211" x="835025" y="4057650"/>
          <p14:tracePt t="71224" x="863600" y="4051300"/>
          <p14:tracePt t="71224" x="925513" y="4046538"/>
          <p14:tracePt t="71240" x="1017588" y="4046538"/>
          <p14:tracePt t="71257" x="1114425" y="4046538"/>
          <p14:tracePt t="71273" x="1182688" y="4046538"/>
          <p14:tracePt t="71290" x="1200150" y="4046538"/>
          <p14:tracePt t="71359" x="1193800" y="4051300"/>
          <p14:tracePt t="71367" x="1189038" y="4051300"/>
          <p14:tracePt t="71375" x="1171575" y="4051300"/>
          <p14:tracePt t="71375" x="1154113" y="4051300"/>
          <p14:tracePt t="71392" x="1131888" y="4057650"/>
          <p14:tracePt t="71392" x="1103313" y="4057650"/>
          <p14:tracePt t="71406" x="1022350" y="4057650"/>
          <p14:tracePt t="71406" x="977900" y="4057650"/>
          <p14:tracePt t="71424" x="885825" y="4057650"/>
          <p14:tracePt t="71440" x="822325" y="4057650"/>
          <p14:tracePt t="71457" x="811213" y="4057650"/>
          <p14:tracePt t="71551" x="817563" y="4051300"/>
          <p14:tracePt t="71566" x="850900" y="4040188"/>
          <p14:tracePt t="71567" x="879475" y="4029075"/>
          <p14:tracePt t="71575" x="1000125" y="4022725"/>
          <p14:tracePt t="71590" x="1120775" y="4006850"/>
          <p14:tracePt t="71606" x="1200150" y="4006850"/>
          <p14:tracePt t="71606" x="1206500" y="4006850"/>
          <p14:tracePt t="71663" x="1200150" y="4006850"/>
          <p14:tracePt t="71671" x="1171575" y="4006850"/>
          <p14:tracePt t="71677" x="1068388" y="4006850"/>
          <p14:tracePt t="71690" x="954088" y="4006850"/>
          <p14:tracePt t="71706" x="863600" y="4006850"/>
          <p14:tracePt t="71723" x="839788" y="4006850"/>
          <p14:tracePt t="71799" x="846138" y="4006850"/>
          <p14:tracePt t="71807" x="863600" y="4006850"/>
          <p14:tracePt t="71824" x="874713" y="4006850"/>
          <p14:tracePt t="71824" x="908050" y="4006850"/>
          <p14:tracePt t="71840" x="936625" y="4006850"/>
          <p14:tracePt t="71856" x="949325" y="4006850"/>
          <p14:tracePt t="72336" x="949325" y="4011613"/>
          <p14:tracePt t="7233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3.6|3|1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8.3|20.9|25.6|18.2|4|15|2.3|6.1|2|12|43.3|21.8|8.5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2|2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2|70.8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|1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3|1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9.1|78|1.3|1.8|10|1.5|10.5|2.3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38|44.6|8.6"/>
</p:tagLst>
</file>

<file path=ppt/theme/theme1.xml><?xml version="1.0" encoding="utf-8"?>
<a:theme xmlns:a="http://schemas.openxmlformats.org/drawingml/2006/main" name="stand template.p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tand template.pp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stand template.p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 template.p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 template.p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 template.p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 template.p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 template.p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 template.p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Perun:Applications:Microsoft Office 98:Templates:stand template.pp</Template>
  <TotalTime>1274</TotalTime>
  <Pages>23</Pages>
  <Words>1744</Words>
  <Application>Microsoft Office PowerPoint</Application>
  <PresentationFormat>Letter Paper (8.5x11 in)</PresentationFormat>
  <Paragraphs>357</Paragraphs>
  <Slides>29</Slides>
  <Notes>28</Notes>
  <HiddenSlides>0</HiddenSlides>
  <MMClips>29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stand template.pp</vt:lpstr>
      <vt:lpstr>Equation</vt:lpstr>
      <vt:lpstr>Formel-Editor</vt:lpstr>
      <vt:lpstr>Document</vt:lpstr>
      <vt:lpstr>RDCH 702 Lecture 7:  Radiation Reactions:  Dosimetry and Hot Atom Chemistry</vt:lpstr>
      <vt:lpstr>Interaction of Radiation with Matter</vt:lpstr>
      <vt:lpstr>Positive Ions</vt:lpstr>
      <vt:lpstr>Range</vt:lpstr>
      <vt:lpstr>Electrons</vt:lpstr>
      <vt:lpstr>Electron Backscattering</vt:lpstr>
      <vt:lpstr>Photons</vt:lpstr>
      <vt:lpstr>Compton Effect</vt:lpstr>
      <vt:lpstr>PowerPoint Presentation</vt:lpstr>
      <vt:lpstr>Radiation Dose Units</vt:lpstr>
      <vt:lpstr>Dose Equivalent</vt:lpstr>
      <vt:lpstr>Dose Equivalent</vt:lpstr>
      <vt:lpstr>Radiation Protection</vt:lpstr>
      <vt:lpstr>Dose Calculations</vt:lpstr>
      <vt:lpstr>More Dose Calculations</vt:lpstr>
      <vt:lpstr>Probability Coefficients for Stochastic Effects</vt:lpstr>
      <vt:lpstr>Biological Effects Concepts</vt:lpstr>
      <vt:lpstr>Intake limits</vt:lpstr>
      <vt:lpstr>Laboratory usage</vt:lpstr>
      <vt:lpstr>PowerPoint Presentation</vt:lpstr>
      <vt:lpstr>PowerPoint Presentation</vt:lpstr>
      <vt:lpstr>PowerPoint Presentation</vt:lpstr>
      <vt:lpstr>Level calculations</vt:lpstr>
      <vt:lpstr>Hot Atom Chemistry</vt:lpstr>
      <vt:lpstr>Hot Atom Chemistry</vt:lpstr>
      <vt:lpstr>Hot Atom Chemistry:  Chemical Reactions</vt:lpstr>
      <vt:lpstr>Review</vt:lpstr>
      <vt:lpstr>Questions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of Radiation with Matter</dc:title>
  <dc:creator>Nuclear Engineering</dc:creator>
  <cp:lastModifiedBy>Ken</cp:lastModifiedBy>
  <cp:revision>87</cp:revision>
  <cp:lastPrinted>2001-02-05T22:57:01Z</cp:lastPrinted>
  <dcterms:created xsi:type="dcterms:W3CDTF">1997-08-30T22:00:27Z</dcterms:created>
  <dcterms:modified xsi:type="dcterms:W3CDTF">2014-11-24T06:00:18Z</dcterms:modified>
</cp:coreProperties>
</file>